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06"/>
  </p:notesMasterIdLst>
  <p:handoutMasterIdLst>
    <p:handoutMasterId r:id="rId107"/>
  </p:handoutMasterIdLst>
  <p:sldIdLst>
    <p:sldId id="257" r:id="rId2"/>
    <p:sldId id="258" r:id="rId3"/>
    <p:sldId id="259" r:id="rId4"/>
    <p:sldId id="263" r:id="rId5"/>
    <p:sldId id="267" r:id="rId6"/>
    <p:sldId id="264" r:id="rId7"/>
    <p:sldId id="266" r:id="rId8"/>
    <p:sldId id="265" r:id="rId9"/>
    <p:sldId id="337" r:id="rId10"/>
    <p:sldId id="268" r:id="rId11"/>
    <p:sldId id="269" r:id="rId12"/>
    <p:sldId id="271" r:id="rId13"/>
    <p:sldId id="272" r:id="rId14"/>
    <p:sldId id="273" r:id="rId15"/>
    <p:sldId id="274" r:id="rId16"/>
    <p:sldId id="275" r:id="rId17"/>
    <p:sldId id="276" r:id="rId18"/>
    <p:sldId id="277" r:id="rId19"/>
    <p:sldId id="278" r:id="rId20"/>
    <p:sldId id="279" r:id="rId21"/>
    <p:sldId id="304" r:id="rId22"/>
    <p:sldId id="306" r:id="rId23"/>
    <p:sldId id="308" r:id="rId24"/>
    <p:sldId id="310" r:id="rId25"/>
    <p:sldId id="312" r:id="rId26"/>
    <p:sldId id="311" r:id="rId27"/>
    <p:sldId id="307" r:id="rId28"/>
    <p:sldId id="309" r:id="rId29"/>
    <p:sldId id="329" r:id="rId30"/>
    <p:sldId id="305" r:id="rId31"/>
    <p:sldId id="330" r:id="rId32"/>
    <p:sldId id="334" r:id="rId33"/>
    <p:sldId id="331" r:id="rId34"/>
    <p:sldId id="332" r:id="rId35"/>
    <p:sldId id="333" r:id="rId36"/>
    <p:sldId id="335" r:id="rId37"/>
    <p:sldId id="336" r:id="rId38"/>
    <p:sldId id="338" r:id="rId39"/>
    <p:sldId id="352" r:id="rId40"/>
    <p:sldId id="353" r:id="rId41"/>
    <p:sldId id="354" r:id="rId42"/>
    <p:sldId id="339" r:id="rId43"/>
    <p:sldId id="349" r:id="rId44"/>
    <p:sldId id="350" r:id="rId45"/>
    <p:sldId id="351" r:id="rId46"/>
    <p:sldId id="348" r:id="rId47"/>
    <p:sldId id="346" r:id="rId48"/>
    <p:sldId id="347" r:id="rId49"/>
    <p:sldId id="345" r:id="rId50"/>
    <p:sldId id="343" r:id="rId51"/>
    <p:sldId id="344" r:id="rId52"/>
    <p:sldId id="342" r:id="rId53"/>
    <p:sldId id="340" r:id="rId54"/>
    <p:sldId id="341" r:id="rId55"/>
    <p:sldId id="315" r:id="rId56"/>
    <p:sldId id="316" r:id="rId57"/>
    <p:sldId id="317" r:id="rId58"/>
    <p:sldId id="318" r:id="rId59"/>
    <p:sldId id="319" r:id="rId60"/>
    <p:sldId id="320" r:id="rId61"/>
    <p:sldId id="321" r:id="rId62"/>
    <p:sldId id="322" r:id="rId63"/>
    <p:sldId id="323" r:id="rId64"/>
    <p:sldId id="324" r:id="rId65"/>
    <p:sldId id="356" r:id="rId66"/>
    <p:sldId id="327" r:id="rId67"/>
    <p:sldId id="328" r:id="rId68"/>
    <p:sldId id="355" r:id="rId69"/>
    <p:sldId id="326" r:id="rId70"/>
    <p:sldId id="357" r:id="rId71"/>
    <p:sldId id="285" r:id="rId72"/>
    <p:sldId id="286" r:id="rId73"/>
    <p:sldId id="298" r:id="rId74"/>
    <p:sldId id="299" r:id="rId75"/>
    <p:sldId id="300" r:id="rId76"/>
    <p:sldId id="301" r:id="rId77"/>
    <p:sldId id="302" r:id="rId78"/>
    <p:sldId id="303" r:id="rId79"/>
    <p:sldId id="294" r:id="rId80"/>
    <p:sldId id="295" r:id="rId81"/>
    <p:sldId id="296" r:id="rId82"/>
    <p:sldId id="297" r:id="rId83"/>
    <p:sldId id="288" r:id="rId84"/>
    <p:sldId id="290" r:id="rId85"/>
    <p:sldId id="291" r:id="rId86"/>
    <p:sldId id="292" r:id="rId87"/>
    <p:sldId id="293" r:id="rId88"/>
    <p:sldId id="280" r:id="rId89"/>
    <p:sldId id="281" r:id="rId90"/>
    <p:sldId id="282" r:id="rId91"/>
    <p:sldId id="283" r:id="rId92"/>
    <p:sldId id="284" r:id="rId93"/>
    <p:sldId id="362" r:id="rId94"/>
    <p:sldId id="361" r:id="rId95"/>
    <p:sldId id="363" r:id="rId96"/>
    <p:sldId id="364" r:id="rId97"/>
    <p:sldId id="365" r:id="rId98"/>
    <p:sldId id="366" r:id="rId99"/>
    <p:sldId id="359" r:id="rId100"/>
    <p:sldId id="367" r:id="rId101"/>
    <p:sldId id="368" r:id="rId102"/>
    <p:sldId id="369" r:id="rId103"/>
    <p:sldId id="370" r:id="rId104"/>
    <p:sldId id="358"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LANISAMY, NAVEEN KUMAR" initials="PNK" lastIdx="1" clrIdx="0">
    <p:extLst>
      <p:ext uri="{19B8F6BF-5375-455C-9EA6-DF929625EA0E}">
        <p15:presenceInfo xmlns:p15="http://schemas.microsoft.com/office/powerpoint/2012/main" userId="S::naveen.a.palanisamy@accenture.com::41463dd3-9e14-4a38-9a24-35f34a8d6a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3DFF"/>
    <a:srgbClr val="0E18E2"/>
    <a:srgbClr val="0B13AD"/>
    <a:srgbClr val="0066FF"/>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3AB610-7732-4B63-BBB3-B0A9F31369D8}" v="27" dt="2023-08-02T06:15:08.5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24" autoAdjust="0"/>
    <p:restoredTop sz="94660"/>
  </p:normalViewPr>
  <p:slideViewPr>
    <p:cSldViewPr snapToGrid="0">
      <p:cViewPr varScale="1">
        <p:scale>
          <a:sx n="82" d="100"/>
          <a:sy n="82" d="100"/>
        </p:scale>
        <p:origin x="47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14"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EEN KUMAR" userId="cd6c693e813f592a" providerId="LiveId" clId="{363AB610-7732-4B63-BBB3-B0A9F31369D8}"/>
    <pc:docChg chg="undo custSel modSld">
      <pc:chgData name="NAVEEN KUMAR" userId="cd6c693e813f592a" providerId="LiveId" clId="{363AB610-7732-4B63-BBB3-B0A9F31369D8}" dt="2023-08-02T00:59:17.799" v="259" actId="207"/>
      <pc:docMkLst>
        <pc:docMk/>
      </pc:docMkLst>
      <pc:sldChg chg="modSp mod">
        <pc:chgData name="NAVEEN KUMAR" userId="cd6c693e813f592a" providerId="LiveId" clId="{363AB610-7732-4B63-BBB3-B0A9F31369D8}" dt="2023-08-02T00:38:37.273" v="11" actId="1036"/>
        <pc:sldMkLst>
          <pc:docMk/>
          <pc:sldMk cId="2362264430" sldId="267"/>
        </pc:sldMkLst>
        <pc:picChg chg="mod">
          <ac:chgData name="NAVEEN KUMAR" userId="cd6c693e813f592a" providerId="LiveId" clId="{363AB610-7732-4B63-BBB3-B0A9F31369D8}" dt="2023-08-02T00:38:37.273" v="11" actId="1036"/>
          <ac:picMkLst>
            <pc:docMk/>
            <pc:sldMk cId="2362264430" sldId="267"/>
            <ac:picMk id="4" creationId="{8C435AD1-EB9F-429F-93B0-D782C76AC811}"/>
          </ac:picMkLst>
        </pc:picChg>
      </pc:sldChg>
      <pc:sldChg chg="addSp delSp modSp mod">
        <pc:chgData name="NAVEEN KUMAR" userId="cd6c693e813f592a" providerId="LiveId" clId="{363AB610-7732-4B63-BBB3-B0A9F31369D8}" dt="2023-08-02T00:59:17.799" v="259" actId="207"/>
        <pc:sldMkLst>
          <pc:docMk/>
          <pc:sldMk cId="3137869862" sldId="367"/>
        </pc:sldMkLst>
        <pc:spChg chg="add mod">
          <ac:chgData name="NAVEEN KUMAR" userId="cd6c693e813f592a" providerId="LiveId" clId="{363AB610-7732-4B63-BBB3-B0A9F31369D8}" dt="2023-08-02T00:59:17.799" v="259" actId="207"/>
          <ac:spMkLst>
            <pc:docMk/>
            <pc:sldMk cId="3137869862" sldId="367"/>
            <ac:spMk id="9" creationId="{5EB5D108-39C5-4C4D-0156-52A75837A426}"/>
          </ac:spMkLst>
        </pc:spChg>
        <pc:spChg chg="add del mod">
          <ac:chgData name="NAVEEN KUMAR" userId="cd6c693e813f592a" providerId="LiveId" clId="{363AB610-7732-4B63-BBB3-B0A9F31369D8}" dt="2023-08-02T00:44:34.060" v="27" actId="478"/>
          <ac:spMkLst>
            <pc:docMk/>
            <pc:sldMk cId="3137869862" sldId="367"/>
            <ac:spMk id="12" creationId="{2C68E503-C047-6DB4-5666-064AA9DAD3C6}"/>
          </ac:spMkLst>
        </pc:spChg>
        <pc:spChg chg="add del">
          <ac:chgData name="NAVEEN KUMAR" userId="cd6c693e813f592a" providerId="LiveId" clId="{363AB610-7732-4B63-BBB3-B0A9F31369D8}" dt="2023-08-02T00:55:05.330" v="192" actId="34124"/>
          <ac:spMkLst>
            <pc:docMk/>
            <pc:sldMk cId="3137869862" sldId="367"/>
            <ac:spMk id="12" creationId="{5E0BB515-A1C3-4817-812C-659BF31AB42D}"/>
          </ac:spMkLst>
        </pc:spChg>
        <pc:spChg chg="add del">
          <ac:chgData name="NAVEEN KUMAR" userId="cd6c693e813f592a" providerId="LiveId" clId="{363AB610-7732-4B63-BBB3-B0A9F31369D8}" dt="2023-08-02T00:53:56.148" v="190" actId="34122"/>
          <ac:spMkLst>
            <pc:docMk/>
            <pc:sldMk cId="3137869862" sldId="367"/>
            <ac:spMk id="12" creationId="{C6AAE4F7-D1CD-44FA-A25A-9C3DFC678159}"/>
          </ac:spMkLst>
        </pc:spChg>
        <pc:spChg chg="add del">
          <ac:chgData name="NAVEEN KUMAR" userId="cd6c693e813f592a" providerId="LiveId" clId="{363AB610-7732-4B63-BBB3-B0A9F31369D8}" dt="2023-08-02T00:58:11.693" v="244" actId="34122"/>
          <ac:spMkLst>
            <pc:docMk/>
            <pc:sldMk cId="3137869862" sldId="367"/>
            <ac:spMk id="17" creationId="{9DCC4095-ABF6-4063-9205-9B76EDD9A9B6}"/>
          </ac:spMkLst>
        </pc:spChg>
        <pc:spChg chg="add del">
          <ac:chgData name="NAVEEN KUMAR" userId="cd6c693e813f592a" providerId="LiveId" clId="{363AB610-7732-4B63-BBB3-B0A9F31369D8}" dt="2023-08-02T00:58:12.582" v="247" actId="34122"/>
          <ac:spMkLst>
            <pc:docMk/>
            <pc:sldMk cId="3137869862" sldId="367"/>
            <ac:spMk id="17" creationId="{A5CCA6DA-4B5B-4BE6-A750-9F634DC9C9A4}"/>
          </ac:spMkLst>
        </pc:spChg>
        <pc:spChg chg="add del mod">
          <ac:chgData name="NAVEEN KUMAR" userId="cd6c693e813f592a" providerId="LiveId" clId="{363AB610-7732-4B63-BBB3-B0A9F31369D8}" dt="2023-08-02T00:48:18.866" v="49" actId="478"/>
          <ac:spMkLst>
            <pc:docMk/>
            <pc:sldMk cId="3137869862" sldId="367"/>
            <ac:spMk id="19" creationId="{9798908E-0551-9AAF-1794-4220A943979B}"/>
          </ac:spMkLst>
        </pc:spChg>
        <pc:spChg chg="add del mod">
          <ac:chgData name="NAVEEN KUMAR" userId="cd6c693e813f592a" providerId="LiveId" clId="{363AB610-7732-4B63-BBB3-B0A9F31369D8}" dt="2023-08-02T00:50:24.512" v="104" actId="767"/>
          <ac:spMkLst>
            <pc:docMk/>
            <pc:sldMk cId="3137869862" sldId="367"/>
            <ac:spMk id="20" creationId="{44BD5C76-AA0E-843A-F527-5634F6E4DD1E}"/>
          </ac:spMkLst>
        </pc:spChg>
        <pc:spChg chg="add del mod">
          <ac:chgData name="NAVEEN KUMAR" userId="cd6c693e813f592a" providerId="LiveId" clId="{363AB610-7732-4B63-BBB3-B0A9F31369D8}" dt="2023-08-02T00:53:02.466" v="171" actId="767"/>
          <ac:spMkLst>
            <pc:docMk/>
            <pc:sldMk cId="3137869862" sldId="367"/>
            <ac:spMk id="21" creationId="{D822A913-B0EC-0C41-2BFA-7D0BB243A415}"/>
          </ac:spMkLst>
        </pc:spChg>
        <pc:grpChg chg="add del mod">
          <ac:chgData name="NAVEEN KUMAR" userId="cd6c693e813f592a" providerId="LiveId" clId="{363AB610-7732-4B63-BBB3-B0A9F31369D8}" dt="2023-08-02T00:52:57.539" v="155"/>
          <ac:grpSpMkLst>
            <pc:docMk/>
            <pc:sldMk cId="3137869862" sldId="367"/>
            <ac:grpSpMk id="25" creationId="{033FEB6A-984B-8818-D834-1C3E3B123A98}"/>
          </ac:grpSpMkLst>
        </pc:grpChg>
        <pc:grpChg chg="mod">
          <ac:chgData name="NAVEEN KUMAR" userId="cd6c693e813f592a" providerId="LiveId" clId="{363AB610-7732-4B63-BBB3-B0A9F31369D8}" dt="2023-08-02T00:52:57.172" v="153"/>
          <ac:grpSpMkLst>
            <pc:docMk/>
            <pc:sldMk cId="3137869862" sldId="367"/>
            <ac:grpSpMk id="27" creationId="{034307A5-1102-BC79-D74C-BB55FE0EF60B}"/>
          </ac:grpSpMkLst>
        </pc:grpChg>
        <pc:picChg chg="mod">
          <ac:chgData name="NAVEEN KUMAR" userId="cd6c693e813f592a" providerId="LiveId" clId="{363AB610-7732-4B63-BBB3-B0A9F31369D8}" dt="2023-08-02T00:58:15.104" v="254" actId="1076"/>
          <ac:picMkLst>
            <pc:docMk/>
            <pc:sldMk cId="3137869862" sldId="367"/>
            <ac:picMk id="6" creationId="{5FBD1D9C-B8CF-4AEA-BF90-C706BF11DB36}"/>
          </ac:picMkLst>
        </pc:picChg>
        <pc:inkChg chg="add mod ord">
          <ac:chgData name="NAVEEN KUMAR" userId="cd6c693e813f592a" providerId="LiveId" clId="{363AB610-7732-4B63-BBB3-B0A9F31369D8}" dt="2023-08-02T00:58:10.974" v="241" actId="166"/>
          <ac:inkMkLst>
            <pc:docMk/>
            <pc:sldMk cId="3137869862" sldId="367"/>
            <ac:inkMk id="4" creationId="{4DAEFE38-28D2-4ADA-BA35-32004EF9AD28}"/>
          </ac:inkMkLst>
        </pc:inkChg>
        <pc:inkChg chg="add del">
          <ac:chgData name="NAVEEN KUMAR" userId="cd6c693e813f592a" providerId="LiveId" clId="{363AB610-7732-4B63-BBB3-B0A9F31369D8}" dt="2023-08-02T00:43:15.338" v="14" actId="9405"/>
          <ac:inkMkLst>
            <pc:docMk/>
            <pc:sldMk cId="3137869862" sldId="367"/>
            <ac:inkMk id="4" creationId="{82234BCC-8EDE-4A17-0B31-52C50A3B02AB}"/>
          </ac:inkMkLst>
        </pc:inkChg>
        <pc:inkChg chg="add del mod">
          <ac:chgData name="NAVEEN KUMAR" userId="cd6c693e813f592a" providerId="LiveId" clId="{363AB610-7732-4B63-BBB3-B0A9F31369D8}" dt="2023-08-02T00:53:55.782" v="189" actId="34124"/>
          <ac:inkMkLst>
            <pc:docMk/>
            <pc:sldMk cId="3137869862" sldId="367"/>
            <ac:inkMk id="4" creationId="{D43AA03E-3A77-4F8A-916D-AF69EAA6B095}"/>
          </ac:inkMkLst>
        </pc:inkChg>
        <pc:inkChg chg="add del">
          <ac:chgData name="NAVEEN KUMAR" userId="cd6c693e813f592a" providerId="LiveId" clId="{363AB610-7732-4B63-BBB3-B0A9F31369D8}" dt="2023-08-02T00:58:12.222" v="246" actId="34124"/>
          <ac:inkMkLst>
            <pc:docMk/>
            <pc:sldMk cId="3137869862" sldId="367"/>
            <ac:inkMk id="7" creationId="{4D1738DF-D8E6-4CD0-ABCE-EAA3CAB4E2AE}"/>
          </ac:inkMkLst>
        </pc:inkChg>
        <pc:inkChg chg="add del">
          <ac:chgData name="NAVEEN KUMAR" userId="cd6c693e813f592a" providerId="LiveId" clId="{363AB610-7732-4B63-BBB3-B0A9F31369D8}" dt="2023-08-02T00:43:51.163" v="20" actId="9405"/>
          <ac:inkMkLst>
            <pc:docMk/>
            <pc:sldMk cId="3137869862" sldId="367"/>
            <ac:inkMk id="7" creationId="{A4074C03-D6A7-4F85-867A-34F7FEB8EB19}"/>
          </ac:inkMkLst>
        </pc:inkChg>
        <pc:inkChg chg="add del">
          <ac:chgData name="NAVEEN KUMAR" userId="cd6c693e813f592a" providerId="LiveId" clId="{363AB610-7732-4B63-BBB3-B0A9F31369D8}" dt="2023-08-02T00:43:50.864" v="19" actId="9405"/>
          <ac:inkMkLst>
            <pc:docMk/>
            <pc:sldMk cId="3137869862" sldId="367"/>
            <ac:inkMk id="9" creationId="{04D0E13D-7576-5753-134C-47CEAC0C0838}"/>
          </ac:inkMkLst>
        </pc:inkChg>
        <pc:inkChg chg="add del">
          <ac:chgData name="NAVEEN KUMAR" userId="cd6c693e813f592a" providerId="LiveId" clId="{363AB610-7732-4B63-BBB3-B0A9F31369D8}" dt="2023-08-02T00:58:13.525" v="250" actId="9405"/>
          <ac:inkMkLst>
            <pc:docMk/>
            <pc:sldMk cId="3137869862" sldId="367"/>
            <ac:inkMk id="11" creationId="{0EAF9605-2886-B129-1EA7-9BEF5EEBD744}"/>
          </ac:inkMkLst>
        </pc:inkChg>
        <pc:inkChg chg="add del ord">
          <ac:chgData name="NAVEEN KUMAR" userId="cd6c693e813f592a" providerId="LiveId" clId="{363AB610-7732-4B63-BBB3-B0A9F31369D8}" dt="2023-08-02T00:58:11.416" v="243" actId="34124"/>
          <ac:inkMkLst>
            <pc:docMk/>
            <pc:sldMk cId="3137869862" sldId="367"/>
            <ac:inkMk id="11" creationId="{CE903939-BD45-45F8-98A9-3A2008C518CF}"/>
          </ac:inkMkLst>
        </pc:inkChg>
        <pc:inkChg chg="add del">
          <ac:chgData name="NAVEEN KUMAR" userId="cd6c693e813f592a" providerId="LiveId" clId="{363AB610-7732-4B63-BBB3-B0A9F31369D8}" dt="2023-08-02T00:43:50.383" v="18" actId="9405"/>
          <ac:inkMkLst>
            <pc:docMk/>
            <pc:sldMk cId="3137869862" sldId="367"/>
            <ac:inkMk id="11" creationId="{F4C13A5E-B8C6-268B-D614-05578FFDA071}"/>
          </ac:inkMkLst>
        </pc:inkChg>
        <pc:inkChg chg="add del">
          <ac:chgData name="NAVEEN KUMAR" userId="cd6c693e813f592a" providerId="LiveId" clId="{363AB610-7732-4B63-BBB3-B0A9F31369D8}" dt="2023-08-02T00:45:18.299" v="30" actId="9405"/>
          <ac:inkMkLst>
            <pc:docMk/>
            <pc:sldMk cId="3137869862" sldId="367"/>
            <ac:inkMk id="13" creationId="{8114C12E-C69D-2967-486D-879380B8B53A}"/>
          </ac:inkMkLst>
        </pc:inkChg>
        <pc:inkChg chg="add">
          <ac:chgData name="NAVEEN KUMAR" userId="cd6c693e813f592a" providerId="LiveId" clId="{363AB610-7732-4B63-BBB3-B0A9F31369D8}" dt="2023-08-02T00:45:26.093" v="31" actId="9405"/>
          <ac:inkMkLst>
            <pc:docMk/>
            <pc:sldMk cId="3137869862" sldId="367"/>
            <ac:inkMk id="14" creationId="{ADAF5F42-FEEF-EC30-9228-B0AAD6143FEA}"/>
          </ac:inkMkLst>
        </pc:inkChg>
        <pc:inkChg chg="add del">
          <ac:chgData name="NAVEEN KUMAR" userId="cd6c693e813f592a" providerId="LiveId" clId="{363AB610-7732-4B63-BBB3-B0A9F31369D8}" dt="2023-08-02T00:45:39.066" v="33" actId="9405"/>
          <ac:inkMkLst>
            <pc:docMk/>
            <pc:sldMk cId="3137869862" sldId="367"/>
            <ac:inkMk id="16" creationId="{52B45750-3A48-E7D0-684C-2BF0589D92E7}"/>
          </ac:inkMkLst>
        </pc:inkChg>
        <pc:inkChg chg="add del mod">
          <ac:chgData name="NAVEEN KUMAR" userId="cd6c693e813f592a" providerId="LiveId" clId="{363AB610-7732-4B63-BBB3-B0A9F31369D8}" dt="2023-08-02T00:54:58.102" v="191" actId="34122"/>
          <ac:inkMkLst>
            <pc:docMk/>
            <pc:sldMk cId="3137869862" sldId="367"/>
            <ac:inkMk id="17" creationId="{8A2E6A4F-0F98-6B95-583B-6F5C86D59AFB}"/>
          </ac:inkMkLst>
        </pc:inkChg>
        <pc:inkChg chg="add">
          <ac:chgData name="NAVEEN KUMAR" userId="cd6c693e813f592a" providerId="LiveId" clId="{363AB610-7732-4B63-BBB3-B0A9F31369D8}" dt="2023-08-02T00:45:51.801" v="35" actId="9405"/>
          <ac:inkMkLst>
            <pc:docMk/>
            <pc:sldMk cId="3137869862" sldId="367"/>
            <ac:inkMk id="18" creationId="{5CA8D397-0030-06BD-C87E-097B715ED621}"/>
          </ac:inkMkLst>
        </pc:inkChg>
        <pc:inkChg chg="add del">
          <ac:chgData name="NAVEEN KUMAR" userId="cd6c693e813f592a" providerId="LiveId" clId="{363AB610-7732-4B63-BBB3-B0A9F31369D8}" dt="2023-08-02T00:52:58.098" v="157" actId="9405"/>
          <ac:inkMkLst>
            <pc:docMk/>
            <pc:sldMk cId="3137869862" sldId="367"/>
            <ac:inkMk id="22" creationId="{8CFCBB6A-365F-7F99-E2C3-36525220F140}"/>
          </ac:inkMkLst>
        </pc:inkChg>
        <pc:inkChg chg="add del mod">
          <ac:chgData name="NAVEEN KUMAR" userId="cd6c693e813f592a" providerId="LiveId" clId="{363AB610-7732-4B63-BBB3-B0A9F31369D8}" dt="2023-08-02T00:52:57.845" v="156" actId="9405"/>
          <ac:inkMkLst>
            <pc:docMk/>
            <pc:sldMk cId="3137869862" sldId="367"/>
            <ac:inkMk id="23" creationId="{DF3641A4-18D8-792B-CBD0-BF323D30898E}"/>
          </ac:inkMkLst>
        </pc:inkChg>
        <pc:inkChg chg="add del mod">
          <ac:chgData name="NAVEEN KUMAR" userId="cd6c693e813f592a" providerId="LiveId" clId="{363AB610-7732-4B63-BBB3-B0A9F31369D8}" dt="2023-08-02T00:52:57.539" v="155"/>
          <ac:inkMkLst>
            <pc:docMk/>
            <pc:sldMk cId="3137869862" sldId="367"/>
            <ac:inkMk id="24" creationId="{1D6A82C2-F5D4-CEB0-211D-C65FE118A893}"/>
          </ac:inkMkLst>
        </pc:inkChg>
        <pc:inkChg chg="add del mod">
          <ac:chgData name="NAVEEN KUMAR" userId="cd6c693e813f592a" providerId="LiveId" clId="{363AB610-7732-4B63-BBB3-B0A9F31369D8}" dt="2023-08-02T00:52:57.172" v="153"/>
          <ac:inkMkLst>
            <pc:docMk/>
            <pc:sldMk cId="3137869862" sldId="367"/>
            <ac:inkMk id="26" creationId="{303EC377-E9CC-C0EE-4753-F62B53E3ABA8}"/>
          </ac:inkMkLst>
        </pc:inkChg>
      </pc:sldChg>
    </pc:docChg>
  </pc:docChgLst>
  <pc:docChgLst>
    <pc:chgData name="NAVEEN KUMAR" userId="cd6c693e813f592a" providerId="Windows Live" clId="Web-{D8DFDBF6-1C36-4F82-A600-12B57B383FC2}"/>
    <pc:docChg chg="addSld delSld modSld sldOrd">
      <pc:chgData name="NAVEEN KUMAR" userId="cd6c693e813f592a" providerId="Windows Live" clId="Web-{D8DFDBF6-1C36-4F82-A600-12B57B383FC2}" dt="2021-11-02T07:45:07.690" v="1164" actId="1076"/>
      <pc:docMkLst>
        <pc:docMk/>
      </pc:docMkLst>
      <pc:sldChg chg="modSp">
        <pc:chgData name="NAVEEN KUMAR" userId="cd6c693e813f592a" providerId="Windows Live" clId="Web-{D8DFDBF6-1C36-4F82-A600-12B57B383FC2}" dt="2021-11-02T07:45:07.690" v="1164" actId="1076"/>
        <pc:sldMkLst>
          <pc:docMk/>
          <pc:sldMk cId="2732539834" sldId="359"/>
        </pc:sldMkLst>
        <pc:picChg chg="mod">
          <ac:chgData name="NAVEEN KUMAR" userId="cd6c693e813f592a" providerId="Windows Live" clId="Web-{D8DFDBF6-1C36-4F82-A600-12B57B383FC2}" dt="2021-11-02T07:45:07.690" v="1164" actId="1076"/>
          <ac:picMkLst>
            <pc:docMk/>
            <pc:sldMk cId="2732539834" sldId="359"/>
            <ac:picMk id="9" creationId="{AEB35C90-FF94-4991-9382-DB0CAF91B75B}"/>
          </ac:picMkLst>
        </pc:picChg>
      </pc:sldChg>
      <pc:sldChg chg="addSp delSp modSp add ord replId">
        <pc:chgData name="NAVEEN KUMAR" userId="cd6c693e813f592a" providerId="Windows Live" clId="Web-{D8DFDBF6-1C36-4F82-A600-12B57B383FC2}" dt="2021-11-02T07:44:08.282" v="1161" actId="1076"/>
        <pc:sldMkLst>
          <pc:docMk/>
          <pc:sldMk cId="3137869862" sldId="367"/>
        </pc:sldMkLst>
        <pc:spChg chg="mod">
          <ac:chgData name="NAVEEN KUMAR" userId="cd6c693e813f592a" providerId="Windows Live" clId="Web-{D8DFDBF6-1C36-4F82-A600-12B57B383FC2}" dt="2021-11-02T06:56:55.717" v="8" actId="1076"/>
          <ac:spMkLst>
            <pc:docMk/>
            <pc:sldMk cId="3137869862" sldId="367"/>
            <ac:spMk id="5" creationId="{6BFDA134-87F9-4B6A-91FB-6D2D81E15BC1}"/>
          </ac:spMkLst>
        </pc:spChg>
        <pc:spChg chg="add del">
          <ac:chgData name="NAVEEN KUMAR" userId="cd6c693e813f592a" providerId="Windows Live" clId="Web-{D8DFDBF6-1C36-4F82-A600-12B57B383FC2}" dt="2021-11-02T06:57:05.108" v="10"/>
          <ac:spMkLst>
            <pc:docMk/>
            <pc:sldMk cId="3137869862" sldId="367"/>
            <ac:spMk id="7" creationId="{BAF1A5D2-3D74-410B-9A98-A8914C625D9C}"/>
          </ac:spMkLst>
        </pc:spChg>
        <pc:spChg chg="del">
          <ac:chgData name="NAVEEN KUMAR" userId="cd6c693e813f592a" providerId="Windows Live" clId="Web-{D8DFDBF6-1C36-4F82-A600-12B57B383FC2}" dt="2021-11-02T06:57:11.187" v="11"/>
          <ac:spMkLst>
            <pc:docMk/>
            <pc:sldMk cId="3137869862" sldId="367"/>
            <ac:spMk id="9" creationId="{A5545E59-103A-4773-ACBD-7DC2371A07E1}"/>
          </ac:spMkLst>
        </pc:spChg>
        <pc:spChg chg="add del mod">
          <ac:chgData name="NAVEEN KUMAR" userId="cd6c693e813f592a" providerId="Windows Live" clId="Web-{D8DFDBF6-1C36-4F82-A600-12B57B383FC2}" dt="2021-11-02T06:57:29.563" v="14"/>
          <ac:spMkLst>
            <pc:docMk/>
            <pc:sldMk cId="3137869862" sldId="367"/>
            <ac:spMk id="12" creationId="{51FA2971-A09A-4D28-B73F-0C10D24C75BD}"/>
          </ac:spMkLst>
        </pc:spChg>
        <pc:spChg chg="add del">
          <ac:chgData name="NAVEEN KUMAR" userId="cd6c693e813f592a" providerId="Windows Live" clId="Web-{D8DFDBF6-1C36-4F82-A600-12B57B383FC2}" dt="2021-11-02T06:57:53.252" v="18"/>
          <ac:spMkLst>
            <pc:docMk/>
            <pc:sldMk cId="3137869862" sldId="367"/>
            <ac:spMk id="13" creationId="{3877B54B-DBC7-4323-946E-07E3BF18165A}"/>
          </ac:spMkLst>
        </pc:spChg>
        <pc:spChg chg="add del">
          <ac:chgData name="NAVEEN KUMAR" userId="cd6c693e813f592a" providerId="Windows Live" clId="Web-{D8DFDBF6-1C36-4F82-A600-12B57B383FC2}" dt="2021-11-02T06:57:49.002" v="17"/>
          <ac:spMkLst>
            <pc:docMk/>
            <pc:sldMk cId="3137869862" sldId="367"/>
            <ac:spMk id="14" creationId="{AB0AE3A3-CD9D-4B8D-AEF5-415E48C004A6}"/>
          </ac:spMkLst>
        </pc:spChg>
        <pc:spChg chg="add mod">
          <ac:chgData name="NAVEEN KUMAR" userId="cd6c693e813f592a" providerId="Windows Live" clId="Web-{D8DFDBF6-1C36-4F82-A600-12B57B383FC2}" dt="2021-11-02T07:44:08.282" v="1161" actId="1076"/>
          <ac:spMkLst>
            <pc:docMk/>
            <pc:sldMk cId="3137869862" sldId="367"/>
            <ac:spMk id="15" creationId="{081B7032-1E52-4E20-B729-4FA7F08E498F}"/>
          </ac:spMkLst>
        </pc:spChg>
        <pc:picChg chg="del">
          <ac:chgData name="NAVEEN KUMAR" userId="cd6c693e813f592a" providerId="Windows Live" clId="Web-{D8DFDBF6-1C36-4F82-A600-12B57B383FC2}" dt="2021-11-02T06:55:31.525" v="3"/>
          <ac:picMkLst>
            <pc:docMk/>
            <pc:sldMk cId="3137869862" sldId="367"/>
            <ac:picMk id="4" creationId="{94BC1343-FC6F-413A-B3C1-C59C0D2387CF}"/>
          </ac:picMkLst>
        </pc:picChg>
        <pc:picChg chg="add mod">
          <ac:chgData name="NAVEEN KUMAR" userId="cd6c693e813f592a" providerId="Windows Live" clId="Web-{D8DFDBF6-1C36-4F82-A600-12B57B383FC2}" dt="2021-11-02T06:56:01.652" v="6" actId="14100"/>
          <ac:picMkLst>
            <pc:docMk/>
            <pc:sldMk cId="3137869862" sldId="367"/>
            <ac:picMk id="6" creationId="{5FBD1D9C-B8CF-4AEA-BF90-C706BF11DB36}"/>
          </ac:picMkLst>
        </pc:picChg>
        <pc:picChg chg="del">
          <ac:chgData name="NAVEEN KUMAR" userId="cd6c693e813f592a" providerId="Windows Live" clId="Web-{D8DFDBF6-1C36-4F82-A600-12B57B383FC2}" dt="2021-11-02T06:55:29.931" v="2"/>
          <ac:picMkLst>
            <pc:docMk/>
            <pc:sldMk cId="3137869862" sldId="367"/>
            <ac:picMk id="11" creationId="{CBB7A2E4-EE94-4B80-8339-339CBCF766C5}"/>
          </ac:picMkLst>
        </pc:picChg>
      </pc:sldChg>
      <pc:sldChg chg="addSp delSp modSp add replId">
        <pc:chgData name="NAVEEN KUMAR" userId="cd6c693e813f592a" providerId="Windows Live" clId="Web-{D8DFDBF6-1C36-4F82-A600-12B57B383FC2}" dt="2021-11-02T07:37:34.742" v="1016" actId="20577"/>
        <pc:sldMkLst>
          <pc:docMk/>
          <pc:sldMk cId="2512742265" sldId="368"/>
        </pc:sldMkLst>
        <pc:spChg chg="mod">
          <ac:chgData name="NAVEEN KUMAR" userId="cd6c693e813f592a" providerId="Windows Live" clId="Web-{D8DFDBF6-1C36-4F82-A600-12B57B383FC2}" dt="2021-11-02T07:37:34.742" v="1016" actId="20577"/>
          <ac:spMkLst>
            <pc:docMk/>
            <pc:sldMk cId="2512742265" sldId="368"/>
            <ac:spMk id="15" creationId="{081B7032-1E52-4E20-B729-4FA7F08E498F}"/>
          </ac:spMkLst>
        </pc:spChg>
        <pc:picChg chg="add del mod">
          <ac:chgData name="NAVEEN KUMAR" userId="cd6c693e813f592a" providerId="Windows Live" clId="Web-{D8DFDBF6-1C36-4F82-A600-12B57B383FC2}" dt="2021-11-02T07:09:30.673" v="512"/>
          <ac:picMkLst>
            <pc:docMk/>
            <pc:sldMk cId="2512742265" sldId="368"/>
            <ac:picMk id="4" creationId="{FA375CBC-7379-412B-B069-57A805BA0353}"/>
          </ac:picMkLst>
        </pc:picChg>
        <pc:picChg chg="del">
          <ac:chgData name="NAVEEN KUMAR" userId="cd6c693e813f592a" providerId="Windows Live" clId="Web-{D8DFDBF6-1C36-4F82-A600-12B57B383FC2}" dt="2021-11-02T07:07:52.858" v="480"/>
          <ac:picMkLst>
            <pc:docMk/>
            <pc:sldMk cId="2512742265" sldId="368"/>
            <ac:picMk id="6" creationId="{5FBD1D9C-B8CF-4AEA-BF90-C706BF11DB36}"/>
          </ac:picMkLst>
        </pc:picChg>
        <pc:picChg chg="add del mod">
          <ac:chgData name="NAVEEN KUMAR" userId="cd6c693e813f592a" providerId="Windows Live" clId="Web-{D8DFDBF6-1C36-4F82-A600-12B57B383FC2}" dt="2021-11-02T07:26:25.540" v="954"/>
          <ac:picMkLst>
            <pc:docMk/>
            <pc:sldMk cId="2512742265" sldId="368"/>
            <ac:picMk id="7" creationId="{16F74A35-4462-492E-A034-94326564DD30}"/>
          </ac:picMkLst>
        </pc:picChg>
        <pc:picChg chg="add del mod">
          <ac:chgData name="NAVEEN KUMAR" userId="cd6c693e813f592a" providerId="Windows Live" clId="Web-{D8DFDBF6-1C36-4F82-A600-12B57B383FC2}" dt="2021-11-02T07:26:22.821" v="953"/>
          <ac:picMkLst>
            <pc:docMk/>
            <pc:sldMk cId="2512742265" sldId="368"/>
            <ac:picMk id="9" creationId="{FB822098-6B99-4F21-8B4D-3E682A1F20A0}"/>
          </ac:picMkLst>
        </pc:picChg>
        <pc:picChg chg="add del mod">
          <ac:chgData name="NAVEEN KUMAR" userId="cd6c693e813f592a" providerId="Windows Live" clId="Web-{D8DFDBF6-1C36-4F82-A600-12B57B383FC2}" dt="2021-11-02T07:26:20.055" v="952"/>
          <ac:picMkLst>
            <pc:docMk/>
            <pc:sldMk cId="2512742265" sldId="368"/>
            <ac:picMk id="11" creationId="{49C4FD0B-D93A-46C3-83A3-42D469A26D5C}"/>
          </ac:picMkLst>
        </pc:picChg>
        <pc:picChg chg="add del mod">
          <ac:chgData name="NAVEEN KUMAR" userId="cd6c693e813f592a" providerId="Windows Live" clId="Web-{D8DFDBF6-1C36-4F82-A600-12B57B383FC2}" dt="2021-11-02T07:26:07.258" v="948"/>
          <ac:picMkLst>
            <pc:docMk/>
            <pc:sldMk cId="2512742265" sldId="368"/>
            <ac:picMk id="12" creationId="{BFCCFAF6-324A-4578-9C37-C96AED19CA30}"/>
          </ac:picMkLst>
        </pc:picChg>
      </pc:sldChg>
      <pc:sldChg chg="add del replId">
        <pc:chgData name="NAVEEN KUMAR" userId="cd6c693e813f592a" providerId="Windows Live" clId="Web-{D8DFDBF6-1C36-4F82-A600-12B57B383FC2}" dt="2021-11-02T07:24:43.756" v="933"/>
        <pc:sldMkLst>
          <pc:docMk/>
          <pc:sldMk cId="126141132" sldId="369"/>
        </pc:sldMkLst>
      </pc:sldChg>
      <pc:sldChg chg="addSp modSp add ord replId">
        <pc:chgData name="NAVEEN KUMAR" userId="cd6c693e813f592a" providerId="Windows Live" clId="Web-{D8DFDBF6-1C36-4F82-A600-12B57B383FC2}" dt="2021-11-02T07:43:59.907" v="1160" actId="1076"/>
        <pc:sldMkLst>
          <pc:docMk/>
          <pc:sldMk cId="1635352841" sldId="369"/>
        </pc:sldMkLst>
        <pc:spChg chg="mod">
          <ac:chgData name="NAVEEN KUMAR" userId="cd6c693e813f592a" providerId="Windows Live" clId="Web-{D8DFDBF6-1C36-4F82-A600-12B57B383FC2}" dt="2021-11-02T07:43:59.907" v="1160" actId="1076"/>
          <ac:spMkLst>
            <pc:docMk/>
            <pc:sldMk cId="1635352841" sldId="369"/>
            <ac:spMk id="15" creationId="{081B7032-1E52-4E20-B729-4FA7F08E498F}"/>
          </ac:spMkLst>
        </pc:spChg>
        <pc:picChg chg="add mod">
          <ac:chgData name="NAVEEN KUMAR" userId="cd6c693e813f592a" providerId="Windows Live" clId="Web-{D8DFDBF6-1C36-4F82-A600-12B57B383FC2}" dt="2021-11-02T07:27:47.338" v="964" actId="14100"/>
          <ac:picMkLst>
            <pc:docMk/>
            <pc:sldMk cId="1635352841" sldId="369"/>
            <ac:picMk id="4" creationId="{E92CA710-17E0-4B96-AD6F-C0411604927F}"/>
          </ac:picMkLst>
        </pc:picChg>
        <pc:picChg chg="mod">
          <ac:chgData name="NAVEEN KUMAR" userId="cd6c693e813f592a" providerId="Windows Live" clId="Web-{D8DFDBF6-1C36-4F82-A600-12B57B383FC2}" dt="2021-11-02T07:27:54.432" v="966" actId="14100"/>
          <ac:picMkLst>
            <pc:docMk/>
            <pc:sldMk cId="1635352841" sldId="369"/>
            <ac:picMk id="6" creationId="{5FBD1D9C-B8CF-4AEA-BF90-C706BF11DB36}"/>
          </ac:picMkLst>
        </pc:picChg>
      </pc:sldChg>
      <pc:sldChg chg="addSp delSp modSp add replId">
        <pc:chgData name="NAVEEN KUMAR" userId="cd6c693e813f592a" providerId="Windows Live" clId="Web-{D8DFDBF6-1C36-4F82-A600-12B57B383FC2}" dt="2021-11-02T07:44:21.923" v="1162" actId="1076"/>
        <pc:sldMkLst>
          <pc:docMk/>
          <pc:sldMk cId="4193578176" sldId="370"/>
        </pc:sldMkLst>
        <pc:spChg chg="mod">
          <ac:chgData name="NAVEEN KUMAR" userId="cd6c693e813f592a" providerId="Windows Live" clId="Web-{D8DFDBF6-1C36-4F82-A600-12B57B383FC2}" dt="2021-11-02T07:43:53.595" v="1159" actId="1076"/>
          <ac:spMkLst>
            <pc:docMk/>
            <pc:sldMk cId="4193578176" sldId="370"/>
            <ac:spMk id="15" creationId="{081B7032-1E52-4E20-B729-4FA7F08E498F}"/>
          </ac:spMkLst>
        </pc:spChg>
        <pc:picChg chg="del">
          <ac:chgData name="NAVEEN KUMAR" userId="cd6c693e813f592a" providerId="Windows Live" clId="Web-{D8DFDBF6-1C36-4F82-A600-12B57B383FC2}" dt="2021-11-02T07:40:58.981" v="1124"/>
          <ac:picMkLst>
            <pc:docMk/>
            <pc:sldMk cId="4193578176" sldId="370"/>
            <ac:picMk id="4" creationId="{E92CA710-17E0-4B96-AD6F-C0411604927F}"/>
          </ac:picMkLst>
        </pc:picChg>
        <pc:picChg chg="del">
          <ac:chgData name="NAVEEN KUMAR" userId="cd6c693e813f592a" providerId="Windows Live" clId="Web-{D8DFDBF6-1C36-4F82-A600-12B57B383FC2}" dt="2021-11-02T07:41:01.466" v="1125"/>
          <ac:picMkLst>
            <pc:docMk/>
            <pc:sldMk cId="4193578176" sldId="370"/>
            <ac:picMk id="6" creationId="{5FBD1D9C-B8CF-4AEA-BF90-C706BF11DB36}"/>
          </ac:picMkLst>
        </pc:picChg>
        <pc:picChg chg="add mod">
          <ac:chgData name="NAVEEN KUMAR" userId="cd6c693e813f592a" providerId="Windows Live" clId="Web-{D8DFDBF6-1C36-4F82-A600-12B57B383FC2}" dt="2021-11-02T07:44:21.923" v="1162" actId="1076"/>
          <ac:picMkLst>
            <pc:docMk/>
            <pc:sldMk cId="4193578176" sldId="370"/>
            <ac:picMk id="7" creationId="{246D6508-8E44-4521-AA68-1225C99846DF}"/>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5539E-55E9-4C2D-9FBE-2F77D675528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2E6C3EB-BF92-4E8E-A326-383A8D02C388}">
      <dgm:prSet/>
      <dgm:spPr/>
      <dgm:t>
        <a:bodyPr/>
        <a:lstStyle/>
        <a:p>
          <a:r>
            <a:rPr lang="en-US"/>
            <a:t>Cucumber is one of the most powerful tools. It offers us the real communication layer on top of a robust testing framework. </a:t>
          </a:r>
        </a:p>
      </dgm:t>
    </dgm:pt>
    <dgm:pt modelId="{71CD903C-0466-4A70-99B8-77DF41257168}" type="parTrans" cxnId="{B4D3067B-400D-4910-910E-EDFAE501A10A}">
      <dgm:prSet/>
      <dgm:spPr/>
      <dgm:t>
        <a:bodyPr/>
        <a:lstStyle/>
        <a:p>
          <a:endParaRPr lang="en-US"/>
        </a:p>
      </dgm:t>
    </dgm:pt>
    <dgm:pt modelId="{C7502DF6-4F4E-4A93-AFB3-0E1F116FCFFD}" type="sibTrans" cxnId="{B4D3067B-400D-4910-910E-EDFAE501A10A}">
      <dgm:prSet/>
      <dgm:spPr/>
      <dgm:t>
        <a:bodyPr/>
        <a:lstStyle/>
        <a:p>
          <a:endParaRPr lang="en-US"/>
        </a:p>
      </dgm:t>
    </dgm:pt>
    <dgm:pt modelId="{70BA3DC7-BCCB-4064-AC1B-B32A76D72204}">
      <dgm:prSet/>
      <dgm:spPr/>
      <dgm:t>
        <a:bodyPr/>
        <a:lstStyle/>
        <a:p>
          <a:r>
            <a:rPr lang="en-US"/>
            <a:t>The tool can help run automation tests on a wide-ranging testing needs from the backend to the frontend. </a:t>
          </a:r>
        </a:p>
      </dgm:t>
    </dgm:pt>
    <dgm:pt modelId="{FC58D561-B3F5-4B24-8A3F-72D6E9DBC13A}" type="parTrans" cxnId="{DC5BCDA4-7881-4A6A-ABB3-B0D46778D678}">
      <dgm:prSet/>
      <dgm:spPr/>
      <dgm:t>
        <a:bodyPr/>
        <a:lstStyle/>
        <a:p>
          <a:endParaRPr lang="en-US"/>
        </a:p>
      </dgm:t>
    </dgm:pt>
    <dgm:pt modelId="{FE00E6F1-499E-4334-AA31-6CEBF84B9B64}" type="sibTrans" cxnId="{DC5BCDA4-7881-4A6A-ABB3-B0D46778D678}">
      <dgm:prSet/>
      <dgm:spPr/>
      <dgm:t>
        <a:bodyPr/>
        <a:lstStyle/>
        <a:p>
          <a:endParaRPr lang="en-US"/>
        </a:p>
      </dgm:t>
    </dgm:pt>
    <dgm:pt modelId="{5EAC6BE1-DA0E-46CF-A72E-85636BA8A5CB}">
      <dgm:prSet/>
      <dgm:spPr/>
      <dgm:t>
        <a:bodyPr/>
        <a:lstStyle/>
        <a:p>
          <a:r>
            <a:rPr lang="en-US"/>
            <a:t>Moreover, Cucumber creates deep connections among members of the testing team, which we hardly find in other testing framework.</a:t>
          </a:r>
        </a:p>
      </dgm:t>
    </dgm:pt>
    <dgm:pt modelId="{B5D8D000-3781-4210-ABF4-8FFF42C7F414}" type="parTrans" cxnId="{AC5000D6-664A-45C8-B057-27D17F2BF102}">
      <dgm:prSet/>
      <dgm:spPr/>
      <dgm:t>
        <a:bodyPr/>
        <a:lstStyle/>
        <a:p>
          <a:endParaRPr lang="en-US"/>
        </a:p>
      </dgm:t>
    </dgm:pt>
    <dgm:pt modelId="{29BCAD3A-52CF-4C7C-9193-177209F9E0EE}" type="sibTrans" cxnId="{AC5000D6-664A-45C8-B057-27D17F2BF102}">
      <dgm:prSet/>
      <dgm:spPr/>
      <dgm:t>
        <a:bodyPr/>
        <a:lstStyle/>
        <a:p>
          <a:endParaRPr lang="en-US"/>
        </a:p>
      </dgm:t>
    </dgm:pt>
    <dgm:pt modelId="{E7BFCCF0-2D3B-40BC-B5B1-C8545357FE63}" type="pres">
      <dgm:prSet presAssocID="{C085539E-55E9-4C2D-9FBE-2F77D6755281}" presName="root" presStyleCnt="0">
        <dgm:presLayoutVars>
          <dgm:dir/>
          <dgm:resizeHandles val="exact"/>
        </dgm:presLayoutVars>
      </dgm:prSet>
      <dgm:spPr/>
    </dgm:pt>
    <dgm:pt modelId="{63F1BDBF-348F-49E3-AA28-E87D919E5B2F}" type="pres">
      <dgm:prSet presAssocID="{12E6C3EB-BF92-4E8E-A326-383A8D02C388}" presName="compNode" presStyleCnt="0"/>
      <dgm:spPr/>
    </dgm:pt>
    <dgm:pt modelId="{CDA03564-EEB2-4C82-A5D2-C0C58DEE8714}" type="pres">
      <dgm:prSet presAssocID="{12E6C3EB-BF92-4E8E-A326-383A8D02C388}" presName="bgRect" presStyleLbl="bgShp" presStyleIdx="0" presStyleCnt="3"/>
      <dgm:spPr/>
    </dgm:pt>
    <dgm:pt modelId="{EBDE2ED8-C04E-40A1-BB28-155906B1B957}" type="pres">
      <dgm:prSet presAssocID="{12E6C3EB-BF92-4E8E-A326-383A8D02C38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83DF860F-26C1-4E8E-B85E-890725BAFF56}" type="pres">
      <dgm:prSet presAssocID="{12E6C3EB-BF92-4E8E-A326-383A8D02C388}" presName="spaceRect" presStyleCnt="0"/>
      <dgm:spPr/>
    </dgm:pt>
    <dgm:pt modelId="{8963B8A3-A466-4AE7-9799-796B083E64EF}" type="pres">
      <dgm:prSet presAssocID="{12E6C3EB-BF92-4E8E-A326-383A8D02C388}" presName="parTx" presStyleLbl="revTx" presStyleIdx="0" presStyleCnt="3">
        <dgm:presLayoutVars>
          <dgm:chMax val="0"/>
          <dgm:chPref val="0"/>
        </dgm:presLayoutVars>
      </dgm:prSet>
      <dgm:spPr/>
    </dgm:pt>
    <dgm:pt modelId="{0FEA11F7-8772-40FF-802B-6824A4B20E05}" type="pres">
      <dgm:prSet presAssocID="{C7502DF6-4F4E-4A93-AFB3-0E1F116FCFFD}" presName="sibTrans" presStyleCnt="0"/>
      <dgm:spPr/>
    </dgm:pt>
    <dgm:pt modelId="{E2E7D4C2-0B3C-4551-BEF7-D2927173ADBC}" type="pres">
      <dgm:prSet presAssocID="{70BA3DC7-BCCB-4064-AC1B-B32A76D72204}" presName="compNode" presStyleCnt="0"/>
      <dgm:spPr/>
    </dgm:pt>
    <dgm:pt modelId="{8DB2D75C-C1F9-4453-961E-08CF54817957}" type="pres">
      <dgm:prSet presAssocID="{70BA3DC7-BCCB-4064-AC1B-B32A76D72204}" presName="bgRect" presStyleLbl="bgShp" presStyleIdx="1" presStyleCnt="3"/>
      <dgm:spPr/>
    </dgm:pt>
    <dgm:pt modelId="{DB359408-CDF9-4CA5-9BDB-D79372E1DD0D}" type="pres">
      <dgm:prSet presAssocID="{70BA3DC7-BCCB-4064-AC1B-B32A76D7220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CB89AE18-B1FE-46A8-903A-B66A353D0D4C}" type="pres">
      <dgm:prSet presAssocID="{70BA3DC7-BCCB-4064-AC1B-B32A76D72204}" presName="spaceRect" presStyleCnt="0"/>
      <dgm:spPr/>
    </dgm:pt>
    <dgm:pt modelId="{982E9EB9-A8DC-4CBA-B0E6-45649B106AFC}" type="pres">
      <dgm:prSet presAssocID="{70BA3DC7-BCCB-4064-AC1B-B32A76D72204}" presName="parTx" presStyleLbl="revTx" presStyleIdx="1" presStyleCnt="3">
        <dgm:presLayoutVars>
          <dgm:chMax val="0"/>
          <dgm:chPref val="0"/>
        </dgm:presLayoutVars>
      </dgm:prSet>
      <dgm:spPr/>
    </dgm:pt>
    <dgm:pt modelId="{4D9265E4-A543-47CF-931D-6F26495818F8}" type="pres">
      <dgm:prSet presAssocID="{FE00E6F1-499E-4334-AA31-6CEBF84B9B64}" presName="sibTrans" presStyleCnt="0"/>
      <dgm:spPr/>
    </dgm:pt>
    <dgm:pt modelId="{6F0587F7-7F8D-40E3-B7B9-596CF0119069}" type="pres">
      <dgm:prSet presAssocID="{5EAC6BE1-DA0E-46CF-A72E-85636BA8A5CB}" presName="compNode" presStyleCnt="0"/>
      <dgm:spPr/>
    </dgm:pt>
    <dgm:pt modelId="{7D214AE3-1EC4-483B-BCCD-64C1C512E11B}" type="pres">
      <dgm:prSet presAssocID="{5EAC6BE1-DA0E-46CF-A72E-85636BA8A5CB}" presName="bgRect" presStyleLbl="bgShp" presStyleIdx="2" presStyleCnt="3"/>
      <dgm:spPr/>
    </dgm:pt>
    <dgm:pt modelId="{21073802-05C7-483B-ACAB-F32035BB3FCD}" type="pres">
      <dgm:prSet presAssocID="{5EAC6BE1-DA0E-46CF-A72E-85636BA8A5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FABCC958-92A6-408E-8744-57BAAE79DC4B}" type="pres">
      <dgm:prSet presAssocID="{5EAC6BE1-DA0E-46CF-A72E-85636BA8A5CB}" presName="spaceRect" presStyleCnt="0"/>
      <dgm:spPr/>
    </dgm:pt>
    <dgm:pt modelId="{31947F94-BD82-41AD-AF63-E2F66788CDBA}" type="pres">
      <dgm:prSet presAssocID="{5EAC6BE1-DA0E-46CF-A72E-85636BA8A5CB}" presName="parTx" presStyleLbl="revTx" presStyleIdx="2" presStyleCnt="3">
        <dgm:presLayoutVars>
          <dgm:chMax val="0"/>
          <dgm:chPref val="0"/>
        </dgm:presLayoutVars>
      </dgm:prSet>
      <dgm:spPr/>
    </dgm:pt>
  </dgm:ptLst>
  <dgm:cxnLst>
    <dgm:cxn modelId="{6F1F3D3B-F8C4-428E-8305-2675B95BD527}" type="presOf" srcId="{70BA3DC7-BCCB-4064-AC1B-B32A76D72204}" destId="{982E9EB9-A8DC-4CBA-B0E6-45649B106AFC}" srcOrd="0" destOrd="0" presId="urn:microsoft.com/office/officeart/2018/2/layout/IconVerticalSolidList"/>
    <dgm:cxn modelId="{8F66C857-0DD0-49FF-A15E-34C88D29D7CD}" type="presOf" srcId="{5EAC6BE1-DA0E-46CF-A72E-85636BA8A5CB}" destId="{31947F94-BD82-41AD-AF63-E2F66788CDBA}" srcOrd="0" destOrd="0" presId="urn:microsoft.com/office/officeart/2018/2/layout/IconVerticalSolidList"/>
    <dgm:cxn modelId="{B4D3067B-400D-4910-910E-EDFAE501A10A}" srcId="{C085539E-55E9-4C2D-9FBE-2F77D6755281}" destId="{12E6C3EB-BF92-4E8E-A326-383A8D02C388}" srcOrd="0" destOrd="0" parTransId="{71CD903C-0466-4A70-99B8-77DF41257168}" sibTransId="{C7502DF6-4F4E-4A93-AFB3-0E1F116FCFFD}"/>
    <dgm:cxn modelId="{DC5BCDA4-7881-4A6A-ABB3-B0D46778D678}" srcId="{C085539E-55E9-4C2D-9FBE-2F77D6755281}" destId="{70BA3DC7-BCCB-4064-AC1B-B32A76D72204}" srcOrd="1" destOrd="0" parTransId="{FC58D561-B3F5-4B24-8A3F-72D6E9DBC13A}" sibTransId="{FE00E6F1-499E-4334-AA31-6CEBF84B9B64}"/>
    <dgm:cxn modelId="{E63988AA-4E5F-4C4B-9ACA-427E3A2AD8B6}" type="presOf" srcId="{12E6C3EB-BF92-4E8E-A326-383A8D02C388}" destId="{8963B8A3-A466-4AE7-9799-796B083E64EF}" srcOrd="0" destOrd="0" presId="urn:microsoft.com/office/officeart/2018/2/layout/IconVerticalSolidList"/>
    <dgm:cxn modelId="{7F12BBBA-16BC-4A17-85A4-DAB814E26148}" type="presOf" srcId="{C085539E-55E9-4C2D-9FBE-2F77D6755281}" destId="{E7BFCCF0-2D3B-40BC-B5B1-C8545357FE63}" srcOrd="0" destOrd="0" presId="urn:microsoft.com/office/officeart/2018/2/layout/IconVerticalSolidList"/>
    <dgm:cxn modelId="{AC5000D6-664A-45C8-B057-27D17F2BF102}" srcId="{C085539E-55E9-4C2D-9FBE-2F77D6755281}" destId="{5EAC6BE1-DA0E-46CF-A72E-85636BA8A5CB}" srcOrd="2" destOrd="0" parTransId="{B5D8D000-3781-4210-ABF4-8FFF42C7F414}" sibTransId="{29BCAD3A-52CF-4C7C-9193-177209F9E0EE}"/>
    <dgm:cxn modelId="{DC13F054-98D0-427C-B695-5C9C90F8374C}" type="presParOf" srcId="{E7BFCCF0-2D3B-40BC-B5B1-C8545357FE63}" destId="{63F1BDBF-348F-49E3-AA28-E87D919E5B2F}" srcOrd="0" destOrd="0" presId="urn:microsoft.com/office/officeart/2018/2/layout/IconVerticalSolidList"/>
    <dgm:cxn modelId="{B4F884A2-80EF-40D2-BDE3-12D4C8D9E08A}" type="presParOf" srcId="{63F1BDBF-348F-49E3-AA28-E87D919E5B2F}" destId="{CDA03564-EEB2-4C82-A5D2-C0C58DEE8714}" srcOrd="0" destOrd="0" presId="urn:microsoft.com/office/officeart/2018/2/layout/IconVerticalSolidList"/>
    <dgm:cxn modelId="{A2955A76-2468-4159-86C8-AFFD8D85B71A}" type="presParOf" srcId="{63F1BDBF-348F-49E3-AA28-E87D919E5B2F}" destId="{EBDE2ED8-C04E-40A1-BB28-155906B1B957}" srcOrd="1" destOrd="0" presId="urn:microsoft.com/office/officeart/2018/2/layout/IconVerticalSolidList"/>
    <dgm:cxn modelId="{65DDFEBB-1C5F-4AE9-8FC7-826F0955B877}" type="presParOf" srcId="{63F1BDBF-348F-49E3-AA28-E87D919E5B2F}" destId="{83DF860F-26C1-4E8E-B85E-890725BAFF56}" srcOrd="2" destOrd="0" presId="urn:microsoft.com/office/officeart/2018/2/layout/IconVerticalSolidList"/>
    <dgm:cxn modelId="{15051A1A-7444-4920-A24B-988D4DC4247B}" type="presParOf" srcId="{63F1BDBF-348F-49E3-AA28-E87D919E5B2F}" destId="{8963B8A3-A466-4AE7-9799-796B083E64EF}" srcOrd="3" destOrd="0" presId="urn:microsoft.com/office/officeart/2018/2/layout/IconVerticalSolidList"/>
    <dgm:cxn modelId="{E8A42855-3B04-4AE8-9A2E-DA368A7917B1}" type="presParOf" srcId="{E7BFCCF0-2D3B-40BC-B5B1-C8545357FE63}" destId="{0FEA11F7-8772-40FF-802B-6824A4B20E05}" srcOrd="1" destOrd="0" presId="urn:microsoft.com/office/officeart/2018/2/layout/IconVerticalSolidList"/>
    <dgm:cxn modelId="{9C761E58-0C7A-44CB-9A9A-0B985954F0FD}" type="presParOf" srcId="{E7BFCCF0-2D3B-40BC-B5B1-C8545357FE63}" destId="{E2E7D4C2-0B3C-4551-BEF7-D2927173ADBC}" srcOrd="2" destOrd="0" presId="urn:microsoft.com/office/officeart/2018/2/layout/IconVerticalSolidList"/>
    <dgm:cxn modelId="{608CCA91-993A-4E45-B440-B6CB1032F014}" type="presParOf" srcId="{E2E7D4C2-0B3C-4551-BEF7-D2927173ADBC}" destId="{8DB2D75C-C1F9-4453-961E-08CF54817957}" srcOrd="0" destOrd="0" presId="urn:microsoft.com/office/officeart/2018/2/layout/IconVerticalSolidList"/>
    <dgm:cxn modelId="{E5CE4A10-EF6C-4BA6-8E8A-A3F1C8097749}" type="presParOf" srcId="{E2E7D4C2-0B3C-4551-BEF7-D2927173ADBC}" destId="{DB359408-CDF9-4CA5-9BDB-D79372E1DD0D}" srcOrd="1" destOrd="0" presId="urn:microsoft.com/office/officeart/2018/2/layout/IconVerticalSolidList"/>
    <dgm:cxn modelId="{ECA86861-A4C0-48D6-BE2F-FB40D14328EA}" type="presParOf" srcId="{E2E7D4C2-0B3C-4551-BEF7-D2927173ADBC}" destId="{CB89AE18-B1FE-46A8-903A-B66A353D0D4C}" srcOrd="2" destOrd="0" presId="urn:microsoft.com/office/officeart/2018/2/layout/IconVerticalSolidList"/>
    <dgm:cxn modelId="{20291576-8B3F-4A42-ABAD-C2EE24303198}" type="presParOf" srcId="{E2E7D4C2-0B3C-4551-BEF7-D2927173ADBC}" destId="{982E9EB9-A8DC-4CBA-B0E6-45649B106AFC}" srcOrd="3" destOrd="0" presId="urn:microsoft.com/office/officeart/2018/2/layout/IconVerticalSolidList"/>
    <dgm:cxn modelId="{8233B8F3-0445-4D2B-AC23-F4DA5C511BCE}" type="presParOf" srcId="{E7BFCCF0-2D3B-40BC-B5B1-C8545357FE63}" destId="{4D9265E4-A543-47CF-931D-6F26495818F8}" srcOrd="3" destOrd="0" presId="urn:microsoft.com/office/officeart/2018/2/layout/IconVerticalSolidList"/>
    <dgm:cxn modelId="{48C5DEF2-D32A-4DC1-B233-A610FE44921B}" type="presParOf" srcId="{E7BFCCF0-2D3B-40BC-B5B1-C8545357FE63}" destId="{6F0587F7-7F8D-40E3-B7B9-596CF0119069}" srcOrd="4" destOrd="0" presId="urn:microsoft.com/office/officeart/2018/2/layout/IconVerticalSolidList"/>
    <dgm:cxn modelId="{F2206A5D-0D48-4CF6-B255-6E584BA5387E}" type="presParOf" srcId="{6F0587F7-7F8D-40E3-B7B9-596CF0119069}" destId="{7D214AE3-1EC4-483B-BCCD-64C1C512E11B}" srcOrd="0" destOrd="0" presId="urn:microsoft.com/office/officeart/2018/2/layout/IconVerticalSolidList"/>
    <dgm:cxn modelId="{986513D2-FBDE-4710-B572-E6DD761A5B66}" type="presParOf" srcId="{6F0587F7-7F8D-40E3-B7B9-596CF0119069}" destId="{21073802-05C7-483B-ACAB-F32035BB3FCD}" srcOrd="1" destOrd="0" presId="urn:microsoft.com/office/officeart/2018/2/layout/IconVerticalSolidList"/>
    <dgm:cxn modelId="{90BB113A-DF89-4BDA-AD6D-8BA04B3B504C}" type="presParOf" srcId="{6F0587F7-7F8D-40E3-B7B9-596CF0119069}" destId="{FABCC958-92A6-408E-8744-57BAAE79DC4B}" srcOrd="2" destOrd="0" presId="urn:microsoft.com/office/officeart/2018/2/layout/IconVerticalSolidList"/>
    <dgm:cxn modelId="{3715EB21-5F20-4C7A-8034-22C479FB64A3}" type="presParOf" srcId="{6F0587F7-7F8D-40E3-B7B9-596CF0119069}" destId="{31947F94-BD82-41AD-AF63-E2F66788CDB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1D441E-9685-45D1-B7DE-6D4E58F46CCE}"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CA495A36-18D9-44A9-848A-D1B3A7ED5383}">
      <dgm:prSet custT="1"/>
      <dgm:spPr/>
      <dgm:t>
        <a:bodyPr/>
        <a:lstStyle/>
        <a:p>
          <a:pPr algn="just">
            <a:lnSpc>
              <a:spcPct val="100000"/>
            </a:lnSpc>
            <a:defRPr b="1"/>
          </a:pPr>
          <a:r>
            <a:rPr lang="en-US" sz="1800" b="0" dirty="0">
              <a:latin typeface="Arial" panose="020B0604020202020204" pitchFamily="34" charset="0"/>
              <a:cs typeface="Arial" panose="020B0604020202020204" pitchFamily="34" charset="0"/>
            </a:rPr>
            <a:t>TDD is an iterative development process. Each iteration starts with a set of tests written for a new piece of functionality.</a:t>
          </a:r>
        </a:p>
      </dgm:t>
    </dgm:pt>
    <dgm:pt modelId="{AB0CFE42-8DC4-4503-BEA0-622A477D567E}" type="parTrans" cxnId="{D546DF3F-54A0-4DE4-ABBA-117F33C6B784}">
      <dgm:prSet/>
      <dgm:spPr/>
      <dgm:t>
        <a:bodyPr/>
        <a:lstStyle/>
        <a:p>
          <a:endParaRPr lang="en-US"/>
        </a:p>
      </dgm:t>
    </dgm:pt>
    <dgm:pt modelId="{50A79C33-584E-4ACD-91C3-A30269C348FF}" type="sibTrans" cxnId="{D546DF3F-54A0-4DE4-ABBA-117F33C6B784}">
      <dgm:prSet/>
      <dgm:spPr/>
      <dgm:t>
        <a:bodyPr/>
        <a:lstStyle/>
        <a:p>
          <a:endParaRPr lang="en-US"/>
        </a:p>
      </dgm:t>
    </dgm:pt>
    <dgm:pt modelId="{7B0DAEEE-BD6F-4762-A9A8-AB8EB3F582F7}">
      <dgm:prSet custT="1"/>
      <dgm:spPr/>
      <dgm:t>
        <a:bodyPr/>
        <a:lstStyle/>
        <a:p>
          <a:pPr>
            <a:lnSpc>
              <a:spcPct val="100000"/>
            </a:lnSpc>
            <a:defRPr b="1"/>
          </a:pPr>
          <a:r>
            <a:rPr lang="en-US" sz="3200" b="1" dirty="0">
              <a:latin typeface="Arial" panose="020B0604020202020204" pitchFamily="34" charset="0"/>
              <a:cs typeface="Arial" panose="020B0604020202020204" pitchFamily="34" charset="0"/>
            </a:rPr>
            <a:t>Benefits of TDD:</a:t>
          </a:r>
          <a:endParaRPr lang="en-US" sz="3200" dirty="0">
            <a:latin typeface="Arial" panose="020B0604020202020204" pitchFamily="34" charset="0"/>
            <a:cs typeface="Arial" panose="020B0604020202020204" pitchFamily="34" charset="0"/>
          </a:endParaRPr>
        </a:p>
      </dgm:t>
    </dgm:pt>
    <dgm:pt modelId="{769CD626-C1AD-4255-A22D-61CC7F60EB4A}" type="parTrans" cxnId="{48C99A22-B599-4B60-A0AD-B2F3C75BB531}">
      <dgm:prSet/>
      <dgm:spPr/>
      <dgm:t>
        <a:bodyPr/>
        <a:lstStyle/>
        <a:p>
          <a:endParaRPr lang="en-US"/>
        </a:p>
      </dgm:t>
    </dgm:pt>
    <dgm:pt modelId="{20276B6C-A46E-4B94-8BFD-B1E458BE1AF7}" type="sibTrans" cxnId="{48C99A22-B599-4B60-A0AD-B2F3C75BB531}">
      <dgm:prSet/>
      <dgm:spPr/>
      <dgm:t>
        <a:bodyPr/>
        <a:lstStyle/>
        <a:p>
          <a:endParaRPr lang="en-US"/>
        </a:p>
      </dgm:t>
    </dgm:pt>
    <dgm:pt modelId="{C3EBE2C1-34EE-48A0-8CCD-180A7E164384}">
      <dgm:prSet custT="1"/>
      <dgm:spPr/>
      <dgm:t>
        <a:bodyPr/>
        <a:lstStyle/>
        <a:p>
          <a:pPr algn="l">
            <a:lnSpc>
              <a:spcPct val="100000"/>
            </a:lnSpc>
            <a:buFont typeface="Wingdings" panose="05000000000000000000" pitchFamily="2" charset="2"/>
            <a:buChar char="v"/>
          </a:pPr>
          <a:endParaRPr lang="en-US" sz="1600" dirty="0">
            <a:solidFill>
              <a:schemeClr val="tx1"/>
            </a:solidFill>
            <a:latin typeface="Arial" panose="020B0604020202020204" pitchFamily="34" charset="0"/>
            <a:cs typeface="Arial" panose="020B0604020202020204" pitchFamily="34" charset="0"/>
          </a:endParaRPr>
        </a:p>
        <a:p>
          <a:pPr algn="l">
            <a:lnSpc>
              <a:spcPct val="100000"/>
            </a:lnSpc>
            <a:buFont typeface="Wingdings" panose="05000000000000000000" pitchFamily="2" charset="2"/>
            <a:buChar char="v"/>
          </a:pPr>
          <a:endParaRPr lang="en-US" sz="1600" dirty="0">
            <a:solidFill>
              <a:schemeClr val="tx1"/>
            </a:solidFill>
            <a:latin typeface="Arial" panose="020B0604020202020204" pitchFamily="34" charset="0"/>
            <a:cs typeface="Arial" panose="020B0604020202020204" pitchFamily="34" charset="0"/>
          </a:endParaRPr>
        </a:p>
        <a:p>
          <a:pPr algn="l">
            <a:lnSpc>
              <a:spcPct val="100000"/>
            </a:lnSpc>
            <a:buFont typeface="Wingdings" panose="05000000000000000000" pitchFamily="2" charset="2"/>
            <a:buChar char="v"/>
          </a:pPr>
          <a:r>
            <a:rPr lang="en-US" sz="1600" dirty="0">
              <a:solidFill>
                <a:schemeClr val="tx1"/>
              </a:solidFill>
              <a:latin typeface="Arial" panose="020B0604020202020204" pitchFamily="34" charset="0"/>
              <a:cs typeface="Arial" panose="020B0604020202020204" pitchFamily="34" charset="0"/>
            </a:rPr>
            <a:t>~ Unit test proves that the code actually works</a:t>
          </a:r>
        </a:p>
      </dgm:t>
    </dgm:pt>
    <dgm:pt modelId="{58CDC227-CD6F-4E29-A9FF-88FBAD96C6CA}" type="parTrans" cxnId="{6EE89945-00AA-418A-8122-82600734B3ED}">
      <dgm:prSet/>
      <dgm:spPr/>
      <dgm:t>
        <a:bodyPr/>
        <a:lstStyle/>
        <a:p>
          <a:endParaRPr lang="en-US"/>
        </a:p>
      </dgm:t>
    </dgm:pt>
    <dgm:pt modelId="{2EF81F07-74A8-4161-AB91-56C6BD099377}" type="sibTrans" cxnId="{6EE89945-00AA-418A-8122-82600734B3ED}">
      <dgm:prSet/>
      <dgm:spPr/>
      <dgm:t>
        <a:bodyPr/>
        <a:lstStyle/>
        <a:p>
          <a:endParaRPr lang="en-US"/>
        </a:p>
      </dgm:t>
    </dgm:pt>
    <dgm:pt modelId="{53554A01-77F5-46C4-BA76-E99846BC25F4}">
      <dgm:prSet custT="1"/>
      <dgm:spPr/>
      <dgm:t>
        <a:bodyPr/>
        <a:lstStyle/>
        <a:p>
          <a:pPr algn="l">
            <a:lnSpc>
              <a:spcPct val="100000"/>
            </a:lnSpc>
            <a:buFont typeface="Wingdings" panose="05000000000000000000" pitchFamily="2" charset="2"/>
            <a:buChar char="v"/>
          </a:pPr>
          <a:r>
            <a:rPr lang="en-US" sz="1600" dirty="0">
              <a:solidFill>
                <a:schemeClr val="tx1"/>
              </a:solidFill>
              <a:latin typeface="Arial" panose="020B0604020202020204" pitchFamily="34" charset="0"/>
              <a:cs typeface="Arial" panose="020B0604020202020204" pitchFamily="34" charset="0"/>
            </a:rPr>
            <a:t>~ Can drive the design of the program</a:t>
          </a:r>
        </a:p>
      </dgm:t>
    </dgm:pt>
    <dgm:pt modelId="{F30CF4CE-1706-4E31-95EE-4D3F5ABCE405}" type="parTrans" cxnId="{EC05023F-B648-4BAC-926A-EFC9D0CF33E4}">
      <dgm:prSet/>
      <dgm:spPr/>
      <dgm:t>
        <a:bodyPr/>
        <a:lstStyle/>
        <a:p>
          <a:endParaRPr lang="en-US"/>
        </a:p>
      </dgm:t>
    </dgm:pt>
    <dgm:pt modelId="{EFBBE243-CD87-4482-9726-F607305707EA}" type="sibTrans" cxnId="{EC05023F-B648-4BAC-926A-EFC9D0CF33E4}">
      <dgm:prSet/>
      <dgm:spPr/>
      <dgm:t>
        <a:bodyPr/>
        <a:lstStyle/>
        <a:p>
          <a:endParaRPr lang="en-US"/>
        </a:p>
      </dgm:t>
    </dgm:pt>
    <dgm:pt modelId="{F5CB9FDB-A17F-4693-A9F7-B6E9E2B828DC}">
      <dgm:prSet custT="1"/>
      <dgm:spPr/>
      <dgm:t>
        <a:bodyPr/>
        <a:lstStyle/>
        <a:p>
          <a:pPr algn="l">
            <a:lnSpc>
              <a:spcPct val="100000"/>
            </a:lnSpc>
            <a:buFont typeface="Wingdings" panose="05000000000000000000" pitchFamily="2" charset="2"/>
            <a:buChar char="v"/>
          </a:pPr>
          <a:r>
            <a:rPr lang="en-US" sz="1600" dirty="0">
              <a:solidFill>
                <a:schemeClr val="tx1"/>
              </a:solidFill>
              <a:latin typeface="Arial" panose="020B0604020202020204" pitchFamily="34" charset="0"/>
              <a:cs typeface="Arial" panose="020B0604020202020204" pitchFamily="34" charset="0"/>
            </a:rPr>
            <a:t>~ Refactoring allows improving the design of the code</a:t>
          </a:r>
        </a:p>
      </dgm:t>
    </dgm:pt>
    <dgm:pt modelId="{C789D32E-CEC3-49AA-909A-C4F0FBAB50C0}" type="parTrans" cxnId="{FED1CE52-86D1-439D-844E-6926E3D6D997}">
      <dgm:prSet/>
      <dgm:spPr/>
      <dgm:t>
        <a:bodyPr/>
        <a:lstStyle/>
        <a:p>
          <a:endParaRPr lang="en-US"/>
        </a:p>
      </dgm:t>
    </dgm:pt>
    <dgm:pt modelId="{5B1EE41F-7F3B-4E84-8312-BE14D019E188}" type="sibTrans" cxnId="{FED1CE52-86D1-439D-844E-6926E3D6D997}">
      <dgm:prSet/>
      <dgm:spPr/>
      <dgm:t>
        <a:bodyPr/>
        <a:lstStyle/>
        <a:p>
          <a:endParaRPr lang="en-US"/>
        </a:p>
      </dgm:t>
    </dgm:pt>
    <dgm:pt modelId="{C40DF439-D187-49BF-B9DC-DFEC2821238C}">
      <dgm:prSet custT="1"/>
      <dgm:spPr/>
      <dgm:t>
        <a:bodyPr/>
        <a:lstStyle/>
        <a:p>
          <a:pPr algn="l">
            <a:lnSpc>
              <a:spcPct val="100000"/>
            </a:lnSpc>
            <a:buFont typeface="Wingdings" panose="05000000000000000000" pitchFamily="2" charset="2"/>
            <a:buChar char="v"/>
          </a:pPr>
          <a:r>
            <a:rPr lang="en-US" sz="1600" dirty="0">
              <a:solidFill>
                <a:schemeClr val="tx1"/>
              </a:solidFill>
              <a:latin typeface="Arial" panose="020B0604020202020204" pitchFamily="34" charset="0"/>
              <a:cs typeface="Arial" panose="020B0604020202020204" pitchFamily="34" charset="0"/>
            </a:rPr>
            <a:t>~ Low-Level regression test suite</a:t>
          </a:r>
        </a:p>
      </dgm:t>
    </dgm:pt>
    <dgm:pt modelId="{EF351A5C-D9BC-4871-9410-B13B24D18BA8}" type="parTrans" cxnId="{22FBEEFE-97EE-4C68-A49B-4F7AF7A139CE}">
      <dgm:prSet/>
      <dgm:spPr/>
      <dgm:t>
        <a:bodyPr/>
        <a:lstStyle/>
        <a:p>
          <a:endParaRPr lang="en-US"/>
        </a:p>
      </dgm:t>
    </dgm:pt>
    <dgm:pt modelId="{EE78CA61-43D3-415F-9F12-0DE56897FB0F}" type="sibTrans" cxnId="{22FBEEFE-97EE-4C68-A49B-4F7AF7A139CE}">
      <dgm:prSet/>
      <dgm:spPr/>
      <dgm:t>
        <a:bodyPr/>
        <a:lstStyle/>
        <a:p>
          <a:endParaRPr lang="en-US"/>
        </a:p>
      </dgm:t>
    </dgm:pt>
    <dgm:pt modelId="{7AAB22D9-0779-4FFB-8696-02DA77425091}">
      <dgm:prSet custT="1"/>
      <dgm:spPr/>
      <dgm:t>
        <a:bodyPr/>
        <a:lstStyle/>
        <a:p>
          <a:pPr algn="l">
            <a:lnSpc>
              <a:spcPct val="100000"/>
            </a:lnSpc>
            <a:buFont typeface="Wingdings" panose="05000000000000000000" pitchFamily="2" charset="2"/>
            <a:buChar char="v"/>
          </a:pPr>
          <a:r>
            <a:rPr lang="en-US" sz="1600" dirty="0">
              <a:solidFill>
                <a:schemeClr val="tx1"/>
              </a:solidFill>
              <a:latin typeface="Arial" panose="020B0604020202020204" pitchFamily="34" charset="0"/>
              <a:cs typeface="Arial" panose="020B0604020202020204" pitchFamily="34" charset="0"/>
            </a:rPr>
            <a:t>~ Test first reduce the cost of the bugs</a:t>
          </a:r>
        </a:p>
      </dgm:t>
    </dgm:pt>
    <dgm:pt modelId="{56DC1DB2-34CF-47AB-8772-3A223191E881}" type="parTrans" cxnId="{EDB77A5C-9853-43D3-8126-5EC45316BBB2}">
      <dgm:prSet/>
      <dgm:spPr/>
      <dgm:t>
        <a:bodyPr/>
        <a:lstStyle/>
        <a:p>
          <a:endParaRPr lang="en-US"/>
        </a:p>
      </dgm:t>
    </dgm:pt>
    <dgm:pt modelId="{43F52243-31B9-4D98-A5A9-029F8C4ECC35}" type="sibTrans" cxnId="{EDB77A5C-9853-43D3-8126-5EC45316BBB2}">
      <dgm:prSet/>
      <dgm:spPr/>
      <dgm:t>
        <a:bodyPr/>
        <a:lstStyle/>
        <a:p>
          <a:endParaRPr lang="en-US"/>
        </a:p>
      </dgm:t>
    </dgm:pt>
    <dgm:pt modelId="{BCBC918F-7713-4CB9-95F2-AF4EEC87A78C}" type="pres">
      <dgm:prSet presAssocID="{3F1D441E-9685-45D1-B7DE-6D4E58F46CCE}" presName="root" presStyleCnt="0">
        <dgm:presLayoutVars>
          <dgm:dir/>
          <dgm:resizeHandles val="exact"/>
        </dgm:presLayoutVars>
      </dgm:prSet>
      <dgm:spPr/>
    </dgm:pt>
    <dgm:pt modelId="{592D8999-D329-4E45-9BCD-0D60CF8C647C}" type="pres">
      <dgm:prSet presAssocID="{CA495A36-18D9-44A9-848A-D1B3A7ED5383}" presName="compNode" presStyleCnt="0"/>
      <dgm:spPr/>
    </dgm:pt>
    <dgm:pt modelId="{4BF9E297-14C7-48F9-9E99-8DEFCA3AF319}" type="pres">
      <dgm:prSet presAssocID="{CA495A36-18D9-44A9-848A-D1B3A7ED5383}" presName="iconRect" presStyleLbl="node1" presStyleIdx="0" presStyleCnt="2" custLinFactNeighborX="-1249" custLinFactNeighborY="-1436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176C0F93-2F01-42FC-9978-327075BACC71}" type="pres">
      <dgm:prSet presAssocID="{CA495A36-18D9-44A9-848A-D1B3A7ED5383}" presName="iconSpace" presStyleCnt="0"/>
      <dgm:spPr/>
    </dgm:pt>
    <dgm:pt modelId="{8AE23104-FF98-41F3-A7C5-76003DE1BAE7}" type="pres">
      <dgm:prSet presAssocID="{CA495A36-18D9-44A9-848A-D1B3A7ED5383}" presName="parTx" presStyleLbl="revTx" presStyleIdx="0" presStyleCnt="4" custLinFactNeighborX="-437" custLinFactNeighborY="-25091">
        <dgm:presLayoutVars>
          <dgm:chMax val="0"/>
          <dgm:chPref val="0"/>
        </dgm:presLayoutVars>
      </dgm:prSet>
      <dgm:spPr/>
    </dgm:pt>
    <dgm:pt modelId="{FB3B50FB-078C-48EA-8645-A551C46C1493}" type="pres">
      <dgm:prSet presAssocID="{CA495A36-18D9-44A9-848A-D1B3A7ED5383}" presName="txSpace" presStyleCnt="0"/>
      <dgm:spPr/>
    </dgm:pt>
    <dgm:pt modelId="{8C9167AE-7759-4B42-A3DA-BE9682483E69}" type="pres">
      <dgm:prSet presAssocID="{CA495A36-18D9-44A9-848A-D1B3A7ED5383}" presName="desTx" presStyleLbl="revTx" presStyleIdx="1" presStyleCnt="4">
        <dgm:presLayoutVars/>
      </dgm:prSet>
      <dgm:spPr/>
    </dgm:pt>
    <dgm:pt modelId="{BF755A19-968F-4E59-AB7F-7B1BF51F110A}" type="pres">
      <dgm:prSet presAssocID="{50A79C33-584E-4ACD-91C3-A30269C348FF}" presName="sibTrans" presStyleCnt="0"/>
      <dgm:spPr/>
    </dgm:pt>
    <dgm:pt modelId="{71379333-A544-4E4E-9727-AC89B32FCF7A}" type="pres">
      <dgm:prSet presAssocID="{7B0DAEEE-BD6F-4762-A9A8-AB8EB3F582F7}" presName="compNode" presStyleCnt="0"/>
      <dgm:spPr/>
    </dgm:pt>
    <dgm:pt modelId="{8A42EB82-015F-4139-B7AA-42B47DF82674}" type="pres">
      <dgm:prSet presAssocID="{7B0DAEEE-BD6F-4762-A9A8-AB8EB3F582F7}" presName="iconRect" presStyleLbl="node1" presStyleIdx="1" presStyleCnt="2" custScaleX="82699" custScaleY="86607" custLinFactNeighborX="4788" custLinFactNeighborY="-82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F8C97B58-A6CD-473E-9AF9-13F5CB25C75D}" type="pres">
      <dgm:prSet presAssocID="{7B0DAEEE-BD6F-4762-A9A8-AB8EB3F582F7}" presName="iconSpace" presStyleCnt="0"/>
      <dgm:spPr/>
    </dgm:pt>
    <dgm:pt modelId="{19D590D3-0779-4B30-B9C9-4E34BFBC4BA6}" type="pres">
      <dgm:prSet presAssocID="{7B0DAEEE-BD6F-4762-A9A8-AB8EB3F582F7}" presName="parTx" presStyleLbl="revTx" presStyleIdx="2" presStyleCnt="4" custLinFactNeighborX="-437" custLinFactNeighborY="-20311">
        <dgm:presLayoutVars>
          <dgm:chMax val="0"/>
          <dgm:chPref val="0"/>
        </dgm:presLayoutVars>
      </dgm:prSet>
      <dgm:spPr/>
    </dgm:pt>
    <dgm:pt modelId="{EDA1A197-2762-46D3-82BD-B8CEAE21BE80}" type="pres">
      <dgm:prSet presAssocID="{7B0DAEEE-BD6F-4762-A9A8-AB8EB3F582F7}" presName="txSpace" presStyleCnt="0"/>
      <dgm:spPr/>
    </dgm:pt>
    <dgm:pt modelId="{660ECF2F-76AC-4C5F-B8D5-41765D08FAC5}" type="pres">
      <dgm:prSet presAssocID="{7B0DAEEE-BD6F-4762-A9A8-AB8EB3F582F7}" presName="desTx" presStyleLbl="revTx" presStyleIdx="3" presStyleCnt="4" custScaleX="110937" custScaleY="446621" custLinFactNeighborX="1749" custLinFactNeighborY="81480">
        <dgm:presLayoutVars/>
      </dgm:prSet>
      <dgm:spPr/>
    </dgm:pt>
  </dgm:ptLst>
  <dgm:cxnLst>
    <dgm:cxn modelId="{69AB860C-A7FF-4960-9116-3B9273715413}" type="presOf" srcId="{3F1D441E-9685-45D1-B7DE-6D4E58F46CCE}" destId="{BCBC918F-7713-4CB9-95F2-AF4EEC87A78C}" srcOrd="0" destOrd="0" presId="urn:microsoft.com/office/officeart/2018/5/layout/CenteredIconLabelDescriptionList"/>
    <dgm:cxn modelId="{473CE21F-59CF-4A84-8AA2-F5CAF72F6C8C}" type="presOf" srcId="{53554A01-77F5-46C4-BA76-E99846BC25F4}" destId="{660ECF2F-76AC-4C5F-B8D5-41765D08FAC5}" srcOrd="0" destOrd="1" presId="urn:microsoft.com/office/officeart/2018/5/layout/CenteredIconLabelDescriptionList"/>
    <dgm:cxn modelId="{48C99A22-B599-4B60-A0AD-B2F3C75BB531}" srcId="{3F1D441E-9685-45D1-B7DE-6D4E58F46CCE}" destId="{7B0DAEEE-BD6F-4762-A9A8-AB8EB3F582F7}" srcOrd="1" destOrd="0" parTransId="{769CD626-C1AD-4255-A22D-61CC7F60EB4A}" sibTransId="{20276B6C-A46E-4B94-8BFD-B1E458BE1AF7}"/>
    <dgm:cxn modelId="{23F81329-3A5D-4378-8660-1665A55293A7}" type="presOf" srcId="{7AAB22D9-0779-4FFB-8696-02DA77425091}" destId="{660ECF2F-76AC-4C5F-B8D5-41765D08FAC5}" srcOrd="0" destOrd="4" presId="urn:microsoft.com/office/officeart/2018/5/layout/CenteredIconLabelDescriptionList"/>
    <dgm:cxn modelId="{EC05023F-B648-4BAC-926A-EFC9D0CF33E4}" srcId="{7B0DAEEE-BD6F-4762-A9A8-AB8EB3F582F7}" destId="{53554A01-77F5-46C4-BA76-E99846BC25F4}" srcOrd="1" destOrd="0" parTransId="{F30CF4CE-1706-4E31-95EE-4D3F5ABCE405}" sibTransId="{EFBBE243-CD87-4482-9726-F607305707EA}"/>
    <dgm:cxn modelId="{D546DF3F-54A0-4DE4-ABBA-117F33C6B784}" srcId="{3F1D441E-9685-45D1-B7DE-6D4E58F46CCE}" destId="{CA495A36-18D9-44A9-848A-D1B3A7ED5383}" srcOrd="0" destOrd="0" parTransId="{AB0CFE42-8DC4-4503-BEA0-622A477D567E}" sibTransId="{50A79C33-584E-4ACD-91C3-A30269C348FF}"/>
    <dgm:cxn modelId="{EDB77A5C-9853-43D3-8126-5EC45316BBB2}" srcId="{7B0DAEEE-BD6F-4762-A9A8-AB8EB3F582F7}" destId="{7AAB22D9-0779-4FFB-8696-02DA77425091}" srcOrd="4" destOrd="0" parTransId="{56DC1DB2-34CF-47AB-8772-3A223191E881}" sibTransId="{43F52243-31B9-4D98-A5A9-029F8C4ECC35}"/>
    <dgm:cxn modelId="{6EE89945-00AA-418A-8122-82600734B3ED}" srcId="{7B0DAEEE-BD6F-4762-A9A8-AB8EB3F582F7}" destId="{C3EBE2C1-34EE-48A0-8CCD-180A7E164384}" srcOrd="0" destOrd="0" parTransId="{58CDC227-CD6F-4E29-A9FF-88FBAD96C6CA}" sibTransId="{2EF81F07-74A8-4161-AB91-56C6BD099377}"/>
    <dgm:cxn modelId="{FED1CE52-86D1-439D-844E-6926E3D6D997}" srcId="{7B0DAEEE-BD6F-4762-A9A8-AB8EB3F582F7}" destId="{F5CB9FDB-A17F-4693-A9F7-B6E9E2B828DC}" srcOrd="2" destOrd="0" parTransId="{C789D32E-CEC3-49AA-909A-C4F0FBAB50C0}" sibTransId="{5B1EE41F-7F3B-4E84-8312-BE14D019E188}"/>
    <dgm:cxn modelId="{3B03997A-045A-4A17-A5D0-35574743C4DC}" type="presOf" srcId="{C3EBE2C1-34EE-48A0-8CCD-180A7E164384}" destId="{660ECF2F-76AC-4C5F-B8D5-41765D08FAC5}" srcOrd="0" destOrd="0" presId="urn:microsoft.com/office/officeart/2018/5/layout/CenteredIconLabelDescriptionList"/>
    <dgm:cxn modelId="{A7AEADA9-E696-4C71-A684-6A3C82F8F476}" type="presOf" srcId="{CA495A36-18D9-44A9-848A-D1B3A7ED5383}" destId="{8AE23104-FF98-41F3-A7C5-76003DE1BAE7}" srcOrd="0" destOrd="0" presId="urn:microsoft.com/office/officeart/2018/5/layout/CenteredIconLabelDescriptionList"/>
    <dgm:cxn modelId="{F59D16B6-276C-4F4A-9B15-3BA7DD4CE4BA}" type="presOf" srcId="{C40DF439-D187-49BF-B9DC-DFEC2821238C}" destId="{660ECF2F-76AC-4C5F-B8D5-41765D08FAC5}" srcOrd="0" destOrd="3" presId="urn:microsoft.com/office/officeart/2018/5/layout/CenteredIconLabelDescriptionList"/>
    <dgm:cxn modelId="{7CFA1DBB-9821-46D5-8704-06F1F02ABB96}" type="presOf" srcId="{7B0DAEEE-BD6F-4762-A9A8-AB8EB3F582F7}" destId="{19D590D3-0779-4B30-B9C9-4E34BFBC4BA6}" srcOrd="0" destOrd="0" presId="urn:microsoft.com/office/officeart/2018/5/layout/CenteredIconLabelDescriptionList"/>
    <dgm:cxn modelId="{27C073D5-D52D-4F19-A630-0C11A437C179}" type="presOf" srcId="{F5CB9FDB-A17F-4693-A9F7-B6E9E2B828DC}" destId="{660ECF2F-76AC-4C5F-B8D5-41765D08FAC5}" srcOrd="0" destOrd="2" presId="urn:microsoft.com/office/officeart/2018/5/layout/CenteredIconLabelDescriptionList"/>
    <dgm:cxn modelId="{22FBEEFE-97EE-4C68-A49B-4F7AF7A139CE}" srcId="{7B0DAEEE-BD6F-4762-A9A8-AB8EB3F582F7}" destId="{C40DF439-D187-49BF-B9DC-DFEC2821238C}" srcOrd="3" destOrd="0" parTransId="{EF351A5C-D9BC-4871-9410-B13B24D18BA8}" sibTransId="{EE78CA61-43D3-415F-9F12-0DE56897FB0F}"/>
    <dgm:cxn modelId="{DBAA6D63-52E8-40A5-9151-66381E1FF7F6}" type="presParOf" srcId="{BCBC918F-7713-4CB9-95F2-AF4EEC87A78C}" destId="{592D8999-D329-4E45-9BCD-0D60CF8C647C}" srcOrd="0" destOrd="0" presId="urn:microsoft.com/office/officeart/2018/5/layout/CenteredIconLabelDescriptionList"/>
    <dgm:cxn modelId="{FFA54A76-0B8D-466D-B068-0FD08D6C0A73}" type="presParOf" srcId="{592D8999-D329-4E45-9BCD-0D60CF8C647C}" destId="{4BF9E297-14C7-48F9-9E99-8DEFCA3AF319}" srcOrd="0" destOrd="0" presId="urn:microsoft.com/office/officeart/2018/5/layout/CenteredIconLabelDescriptionList"/>
    <dgm:cxn modelId="{37D9375D-1264-43BB-B5E5-CF9DDDCA3C95}" type="presParOf" srcId="{592D8999-D329-4E45-9BCD-0D60CF8C647C}" destId="{176C0F93-2F01-42FC-9978-327075BACC71}" srcOrd="1" destOrd="0" presId="urn:microsoft.com/office/officeart/2018/5/layout/CenteredIconLabelDescriptionList"/>
    <dgm:cxn modelId="{5E751D1C-2BB5-46AC-ABBF-236CB7E7E454}" type="presParOf" srcId="{592D8999-D329-4E45-9BCD-0D60CF8C647C}" destId="{8AE23104-FF98-41F3-A7C5-76003DE1BAE7}" srcOrd="2" destOrd="0" presId="urn:microsoft.com/office/officeart/2018/5/layout/CenteredIconLabelDescriptionList"/>
    <dgm:cxn modelId="{6CDA0DFA-A433-4763-924D-273025F7FDF6}" type="presParOf" srcId="{592D8999-D329-4E45-9BCD-0D60CF8C647C}" destId="{FB3B50FB-078C-48EA-8645-A551C46C1493}" srcOrd="3" destOrd="0" presId="urn:microsoft.com/office/officeart/2018/5/layout/CenteredIconLabelDescriptionList"/>
    <dgm:cxn modelId="{21A2088A-4135-4E73-AA58-9BD5E5883208}" type="presParOf" srcId="{592D8999-D329-4E45-9BCD-0D60CF8C647C}" destId="{8C9167AE-7759-4B42-A3DA-BE9682483E69}" srcOrd="4" destOrd="0" presId="urn:microsoft.com/office/officeart/2018/5/layout/CenteredIconLabelDescriptionList"/>
    <dgm:cxn modelId="{4B3B3393-7122-4604-90D6-F0C687F1F402}" type="presParOf" srcId="{BCBC918F-7713-4CB9-95F2-AF4EEC87A78C}" destId="{BF755A19-968F-4E59-AB7F-7B1BF51F110A}" srcOrd="1" destOrd="0" presId="urn:microsoft.com/office/officeart/2018/5/layout/CenteredIconLabelDescriptionList"/>
    <dgm:cxn modelId="{18920285-A809-4181-9E98-34C0A1497E83}" type="presParOf" srcId="{BCBC918F-7713-4CB9-95F2-AF4EEC87A78C}" destId="{71379333-A544-4E4E-9727-AC89B32FCF7A}" srcOrd="2" destOrd="0" presId="urn:microsoft.com/office/officeart/2018/5/layout/CenteredIconLabelDescriptionList"/>
    <dgm:cxn modelId="{D5F6B3D5-80A0-4638-B18E-042D508E8A60}" type="presParOf" srcId="{71379333-A544-4E4E-9727-AC89B32FCF7A}" destId="{8A42EB82-015F-4139-B7AA-42B47DF82674}" srcOrd="0" destOrd="0" presId="urn:microsoft.com/office/officeart/2018/5/layout/CenteredIconLabelDescriptionList"/>
    <dgm:cxn modelId="{5BEF3AF7-85E2-493D-AC73-47BD89847CC0}" type="presParOf" srcId="{71379333-A544-4E4E-9727-AC89B32FCF7A}" destId="{F8C97B58-A6CD-473E-9AF9-13F5CB25C75D}" srcOrd="1" destOrd="0" presId="urn:microsoft.com/office/officeart/2018/5/layout/CenteredIconLabelDescriptionList"/>
    <dgm:cxn modelId="{E5ADF0F6-8996-4418-87A4-014F82727217}" type="presParOf" srcId="{71379333-A544-4E4E-9727-AC89B32FCF7A}" destId="{19D590D3-0779-4B30-B9C9-4E34BFBC4BA6}" srcOrd="2" destOrd="0" presId="urn:microsoft.com/office/officeart/2018/5/layout/CenteredIconLabelDescriptionList"/>
    <dgm:cxn modelId="{808702DB-70BA-46A9-A2A8-3C634F28D304}" type="presParOf" srcId="{71379333-A544-4E4E-9727-AC89B32FCF7A}" destId="{EDA1A197-2762-46D3-82BD-B8CEAE21BE80}" srcOrd="3" destOrd="0" presId="urn:microsoft.com/office/officeart/2018/5/layout/CenteredIconLabelDescriptionList"/>
    <dgm:cxn modelId="{DB438359-A8C0-4C6C-A8EA-132E49D99D16}" type="presParOf" srcId="{71379333-A544-4E4E-9727-AC89B32FCF7A}" destId="{660ECF2F-76AC-4C5F-B8D5-41765D08FAC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515335-2AEE-48EA-B168-C683F8246B8D}"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US"/>
        </a:p>
      </dgm:t>
    </dgm:pt>
    <dgm:pt modelId="{62AEAB6E-54AD-4FC7-A1AD-B8BFABC70AE0}">
      <dgm:prSet/>
      <dgm:spPr/>
      <dgm:t>
        <a:bodyPr/>
        <a:lstStyle/>
        <a:p>
          <a:r>
            <a:rPr lang="en-US"/>
            <a:t>Behavior Driven testing is an extension of TDD. The major difference that we get to see here are</a:t>
          </a:r>
        </a:p>
      </dgm:t>
    </dgm:pt>
    <dgm:pt modelId="{AF5CAC8E-4936-4723-87BD-DD1B43FA328C}" type="parTrans" cxnId="{0FAE2A9D-6371-45FF-BBC7-C4981F09F5F7}">
      <dgm:prSet/>
      <dgm:spPr/>
      <dgm:t>
        <a:bodyPr/>
        <a:lstStyle/>
        <a:p>
          <a:endParaRPr lang="en-US"/>
        </a:p>
      </dgm:t>
    </dgm:pt>
    <dgm:pt modelId="{C69859C9-2610-4CAA-8B7E-E52E4D7520A1}" type="sibTrans" cxnId="{0FAE2A9D-6371-45FF-BBC7-C4981F09F5F7}">
      <dgm:prSet/>
      <dgm:spPr/>
      <dgm:t>
        <a:bodyPr/>
        <a:lstStyle/>
        <a:p>
          <a:endParaRPr lang="en-US"/>
        </a:p>
      </dgm:t>
    </dgm:pt>
    <dgm:pt modelId="{4421105A-5886-4F81-93B0-9C37374F4F51}">
      <dgm:prSet/>
      <dgm:spPr/>
      <dgm:t>
        <a:bodyPr/>
        <a:lstStyle/>
        <a:p>
          <a:r>
            <a:rPr lang="en-US" i="1" dirty="0"/>
            <a:t>Tests are written in plain descriptive English type grammar</a:t>
          </a:r>
          <a:endParaRPr lang="en-US" dirty="0"/>
        </a:p>
      </dgm:t>
    </dgm:pt>
    <dgm:pt modelId="{4588C222-EFB8-4261-B2A3-CC886793346E}" type="parTrans" cxnId="{BAF9E69E-23D6-4AB0-85E0-E0C773CB3894}">
      <dgm:prSet/>
      <dgm:spPr/>
      <dgm:t>
        <a:bodyPr/>
        <a:lstStyle/>
        <a:p>
          <a:endParaRPr lang="en-US"/>
        </a:p>
      </dgm:t>
    </dgm:pt>
    <dgm:pt modelId="{08DEEE73-ACB9-42E2-8151-C043843B4AD7}" type="sibTrans" cxnId="{BAF9E69E-23D6-4AB0-85E0-E0C773CB3894}">
      <dgm:prSet/>
      <dgm:spPr/>
      <dgm:t>
        <a:bodyPr/>
        <a:lstStyle/>
        <a:p>
          <a:endParaRPr lang="en-US"/>
        </a:p>
      </dgm:t>
    </dgm:pt>
    <dgm:pt modelId="{24FA09C2-FB3F-4162-8762-70258DD80709}">
      <dgm:prSet/>
      <dgm:spPr/>
      <dgm:t>
        <a:bodyPr/>
        <a:lstStyle/>
        <a:p>
          <a:r>
            <a:rPr lang="en-US" i="1" dirty="0"/>
            <a:t>Tests are explained as behavior of application and are more user-focused</a:t>
          </a:r>
          <a:endParaRPr lang="en-US" dirty="0"/>
        </a:p>
      </dgm:t>
    </dgm:pt>
    <dgm:pt modelId="{1F1F915A-3F12-4E79-9110-2339D56C67DD}" type="parTrans" cxnId="{43B6BA0F-E42B-41C8-AC8A-4540914B9260}">
      <dgm:prSet/>
      <dgm:spPr/>
      <dgm:t>
        <a:bodyPr/>
        <a:lstStyle/>
        <a:p>
          <a:endParaRPr lang="en-US"/>
        </a:p>
      </dgm:t>
    </dgm:pt>
    <dgm:pt modelId="{788966C7-EA1C-43BE-89F8-9DEE5AEC535B}" type="sibTrans" cxnId="{43B6BA0F-E42B-41C8-AC8A-4540914B9260}">
      <dgm:prSet/>
      <dgm:spPr/>
      <dgm:t>
        <a:bodyPr/>
        <a:lstStyle/>
        <a:p>
          <a:endParaRPr lang="en-US"/>
        </a:p>
      </dgm:t>
    </dgm:pt>
    <dgm:pt modelId="{2699E1AA-1EE3-4D51-AC08-B204F7EB9BA2}">
      <dgm:prSet/>
      <dgm:spPr/>
      <dgm:t>
        <a:bodyPr/>
        <a:lstStyle/>
        <a:p>
          <a:r>
            <a:rPr lang="en-US" i="1"/>
            <a:t>Using examples to clarify requirements</a:t>
          </a:r>
          <a:endParaRPr lang="en-US"/>
        </a:p>
      </dgm:t>
    </dgm:pt>
    <dgm:pt modelId="{4219A854-73B4-4863-A20B-B7C38880C759}" type="parTrans" cxnId="{4F3D607A-C510-4269-8521-00A80779080D}">
      <dgm:prSet/>
      <dgm:spPr/>
      <dgm:t>
        <a:bodyPr/>
        <a:lstStyle/>
        <a:p>
          <a:endParaRPr lang="en-US"/>
        </a:p>
      </dgm:t>
    </dgm:pt>
    <dgm:pt modelId="{348D9F90-4A23-41D4-8B5E-BC762FDE2B97}" type="sibTrans" cxnId="{4F3D607A-C510-4269-8521-00A80779080D}">
      <dgm:prSet/>
      <dgm:spPr/>
      <dgm:t>
        <a:bodyPr/>
        <a:lstStyle/>
        <a:p>
          <a:endParaRPr lang="en-US"/>
        </a:p>
      </dgm:t>
    </dgm:pt>
    <dgm:pt modelId="{30F5A98D-103B-45A3-B439-65B220802822}">
      <dgm:prSet/>
      <dgm:spPr/>
      <dgm:t>
        <a:bodyPr/>
        <a:lstStyle/>
        <a:p>
          <a:r>
            <a:rPr lang="en-US" dirty="0"/>
            <a:t>This difference brings in the need to have a language that can define, in an understandable format.</a:t>
          </a:r>
        </a:p>
      </dgm:t>
    </dgm:pt>
    <dgm:pt modelId="{C1EFBD96-3F0C-48C5-868B-FFD21F5C5CDB}" type="parTrans" cxnId="{A9BCBBC0-A693-4FDF-B8B4-01C5247B7C3E}">
      <dgm:prSet/>
      <dgm:spPr/>
      <dgm:t>
        <a:bodyPr/>
        <a:lstStyle/>
        <a:p>
          <a:endParaRPr lang="en-US"/>
        </a:p>
      </dgm:t>
    </dgm:pt>
    <dgm:pt modelId="{5DF935B2-327D-4D8A-8605-C302FAFB50C8}" type="sibTrans" cxnId="{A9BCBBC0-A693-4FDF-B8B4-01C5247B7C3E}">
      <dgm:prSet/>
      <dgm:spPr/>
      <dgm:t>
        <a:bodyPr/>
        <a:lstStyle/>
        <a:p>
          <a:endParaRPr lang="en-US"/>
        </a:p>
      </dgm:t>
    </dgm:pt>
    <dgm:pt modelId="{75689258-CB23-40BC-906C-DE8435D91CF9}" type="pres">
      <dgm:prSet presAssocID="{BB515335-2AEE-48EA-B168-C683F8246B8D}" presName="linear" presStyleCnt="0">
        <dgm:presLayoutVars>
          <dgm:animLvl val="lvl"/>
          <dgm:resizeHandles val="exact"/>
        </dgm:presLayoutVars>
      </dgm:prSet>
      <dgm:spPr/>
    </dgm:pt>
    <dgm:pt modelId="{6F3EE5C4-A7B1-40D4-9685-BA15DB7EFCBE}" type="pres">
      <dgm:prSet presAssocID="{62AEAB6E-54AD-4FC7-A1AD-B8BFABC70AE0}" presName="parentText" presStyleLbl="node1" presStyleIdx="0" presStyleCnt="2" custLinFactNeighborX="-161" custLinFactNeighborY="-15216">
        <dgm:presLayoutVars>
          <dgm:chMax val="0"/>
          <dgm:bulletEnabled val="1"/>
        </dgm:presLayoutVars>
      </dgm:prSet>
      <dgm:spPr/>
    </dgm:pt>
    <dgm:pt modelId="{62BBF739-BDF3-4D21-99C3-808802EDBCED}" type="pres">
      <dgm:prSet presAssocID="{62AEAB6E-54AD-4FC7-A1AD-B8BFABC70AE0}" presName="childText" presStyleLbl="revTx" presStyleIdx="0" presStyleCnt="1">
        <dgm:presLayoutVars>
          <dgm:bulletEnabled val="1"/>
        </dgm:presLayoutVars>
      </dgm:prSet>
      <dgm:spPr/>
    </dgm:pt>
    <dgm:pt modelId="{295EB373-5997-40AE-9A02-3E2254CB65D6}" type="pres">
      <dgm:prSet presAssocID="{30F5A98D-103B-45A3-B439-65B220802822}" presName="parentText" presStyleLbl="node1" presStyleIdx="1" presStyleCnt="2" custLinFactNeighborX="-636" custLinFactNeighborY="21258">
        <dgm:presLayoutVars>
          <dgm:chMax val="0"/>
          <dgm:bulletEnabled val="1"/>
        </dgm:presLayoutVars>
      </dgm:prSet>
      <dgm:spPr/>
    </dgm:pt>
  </dgm:ptLst>
  <dgm:cxnLst>
    <dgm:cxn modelId="{43B6BA0F-E42B-41C8-AC8A-4540914B9260}" srcId="{62AEAB6E-54AD-4FC7-A1AD-B8BFABC70AE0}" destId="{24FA09C2-FB3F-4162-8762-70258DD80709}" srcOrd="1" destOrd="0" parTransId="{1F1F915A-3F12-4E79-9110-2339D56C67DD}" sibTransId="{788966C7-EA1C-43BE-89F8-9DEE5AEC535B}"/>
    <dgm:cxn modelId="{21CB7F20-212E-425E-9037-F8566DF04EB4}" type="presOf" srcId="{4421105A-5886-4F81-93B0-9C37374F4F51}" destId="{62BBF739-BDF3-4D21-99C3-808802EDBCED}" srcOrd="0" destOrd="0" presId="urn:microsoft.com/office/officeart/2005/8/layout/vList2"/>
    <dgm:cxn modelId="{B7B90639-7A9B-4161-B0C2-78BF82BACDA0}" type="presOf" srcId="{30F5A98D-103B-45A3-B439-65B220802822}" destId="{295EB373-5997-40AE-9A02-3E2254CB65D6}" srcOrd="0" destOrd="0" presId="urn:microsoft.com/office/officeart/2005/8/layout/vList2"/>
    <dgm:cxn modelId="{C5525646-6C86-4180-B9A1-B302A857C864}" type="presOf" srcId="{62AEAB6E-54AD-4FC7-A1AD-B8BFABC70AE0}" destId="{6F3EE5C4-A7B1-40D4-9685-BA15DB7EFCBE}" srcOrd="0" destOrd="0" presId="urn:microsoft.com/office/officeart/2005/8/layout/vList2"/>
    <dgm:cxn modelId="{4F3D607A-C510-4269-8521-00A80779080D}" srcId="{62AEAB6E-54AD-4FC7-A1AD-B8BFABC70AE0}" destId="{2699E1AA-1EE3-4D51-AC08-B204F7EB9BA2}" srcOrd="2" destOrd="0" parTransId="{4219A854-73B4-4863-A20B-B7C38880C759}" sibTransId="{348D9F90-4A23-41D4-8B5E-BC762FDE2B97}"/>
    <dgm:cxn modelId="{0FAE2A9D-6371-45FF-BBC7-C4981F09F5F7}" srcId="{BB515335-2AEE-48EA-B168-C683F8246B8D}" destId="{62AEAB6E-54AD-4FC7-A1AD-B8BFABC70AE0}" srcOrd="0" destOrd="0" parTransId="{AF5CAC8E-4936-4723-87BD-DD1B43FA328C}" sibTransId="{C69859C9-2610-4CAA-8B7E-E52E4D7520A1}"/>
    <dgm:cxn modelId="{BAF9E69E-23D6-4AB0-85E0-E0C773CB3894}" srcId="{62AEAB6E-54AD-4FC7-A1AD-B8BFABC70AE0}" destId="{4421105A-5886-4F81-93B0-9C37374F4F51}" srcOrd="0" destOrd="0" parTransId="{4588C222-EFB8-4261-B2A3-CC886793346E}" sibTransId="{08DEEE73-ACB9-42E2-8151-C043843B4AD7}"/>
    <dgm:cxn modelId="{344EFAB4-74A6-465D-BBC2-D686E39C7377}" type="presOf" srcId="{24FA09C2-FB3F-4162-8762-70258DD80709}" destId="{62BBF739-BDF3-4D21-99C3-808802EDBCED}" srcOrd="0" destOrd="1" presId="urn:microsoft.com/office/officeart/2005/8/layout/vList2"/>
    <dgm:cxn modelId="{A9BCBBC0-A693-4FDF-B8B4-01C5247B7C3E}" srcId="{BB515335-2AEE-48EA-B168-C683F8246B8D}" destId="{30F5A98D-103B-45A3-B439-65B220802822}" srcOrd="1" destOrd="0" parTransId="{C1EFBD96-3F0C-48C5-868B-FFD21F5C5CDB}" sibTransId="{5DF935B2-327D-4D8A-8605-C302FAFB50C8}"/>
    <dgm:cxn modelId="{779939C6-5A99-4C55-A49F-9ED04E801B1F}" type="presOf" srcId="{2699E1AA-1EE3-4D51-AC08-B204F7EB9BA2}" destId="{62BBF739-BDF3-4D21-99C3-808802EDBCED}" srcOrd="0" destOrd="2" presId="urn:microsoft.com/office/officeart/2005/8/layout/vList2"/>
    <dgm:cxn modelId="{D7CAE4F7-8681-4258-A1F9-B0DF74F8D115}" type="presOf" srcId="{BB515335-2AEE-48EA-B168-C683F8246B8D}" destId="{75689258-CB23-40BC-906C-DE8435D91CF9}" srcOrd="0" destOrd="0" presId="urn:microsoft.com/office/officeart/2005/8/layout/vList2"/>
    <dgm:cxn modelId="{70891247-7C27-42CA-8580-DF0097E35ED3}" type="presParOf" srcId="{75689258-CB23-40BC-906C-DE8435D91CF9}" destId="{6F3EE5C4-A7B1-40D4-9685-BA15DB7EFCBE}" srcOrd="0" destOrd="0" presId="urn:microsoft.com/office/officeart/2005/8/layout/vList2"/>
    <dgm:cxn modelId="{C6850821-57B4-42E9-A7CE-8F816626AAD1}" type="presParOf" srcId="{75689258-CB23-40BC-906C-DE8435D91CF9}" destId="{62BBF739-BDF3-4D21-99C3-808802EDBCED}" srcOrd="1" destOrd="0" presId="urn:microsoft.com/office/officeart/2005/8/layout/vList2"/>
    <dgm:cxn modelId="{02AB31FA-5DFD-4BAF-A579-64AB0AE8C7EE}" type="presParOf" srcId="{75689258-CB23-40BC-906C-DE8435D91CF9}" destId="{295EB373-5997-40AE-9A02-3E2254CB65D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145CB4-EC3C-4310-882A-22A85C04BD9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B8AF3F1-09AE-4088-AB52-E495586531BF}">
      <dgm:prSet/>
      <dgm:spPr/>
      <dgm:t>
        <a:bodyPr/>
        <a:lstStyle/>
        <a:p>
          <a:pPr>
            <a:lnSpc>
              <a:spcPct val="100000"/>
            </a:lnSpc>
          </a:pPr>
          <a:r>
            <a:rPr lang="en-US"/>
            <a:t>Runs with single OR multiple Tags</a:t>
          </a:r>
        </a:p>
      </dgm:t>
    </dgm:pt>
    <dgm:pt modelId="{E3A2B121-9247-4475-9804-5CA990090E87}" type="parTrans" cxnId="{2FA6E96F-D283-472B-BA35-FE08B2538732}">
      <dgm:prSet/>
      <dgm:spPr/>
      <dgm:t>
        <a:bodyPr/>
        <a:lstStyle/>
        <a:p>
          <a:endParaRPr lang="en-US"/>
        </a:p>
      </dgm:t>
    </dgm:pt>
    <dgm:pt modelId="{5FA8A9A4-899B-4849-86DB-6E3920FF6158}" type="sibTrans" cxnId="{2FA6E96F-D283-472B-BA35-FE08B2538732}">
      <dgm:prSet/>
      <dgm:spPr/>
      <dgm:t>
        <a:bodyPr/>
        <a:lstStyle/>
        <a:p>
          <a:endParaRPr lang="en-US"/>
        </a:p>
      </dgm:t>
    </dgm:pt>
    <dgm:pt modelId="{C0944220-8A50-40D5-93D7-ED2A79708C61}">
      <dgm:prSet/>
      <dgm:spPr/>
      <dgm:t>
        <a:bodyPr/>
        <a:lstStyle/>
        <a:p>
          <a:pPr>
            <a:lnSpc>
              <a:spcPct val="100000"/>
            </a:lnSpc>
          </a:pPr>
          <a:r>
            <a:rPr lang="en-US"/>
            <a:t>Runs with a combination of tags or using AND, OR conditions</a:t>
          </a:r>
        </a:p>
      </dgm:t>
    </dgm:pt>
    <dgm:pt modelId="{0137CD21-64EC-43C4-BD8A-AB06711D16A8}" type="parTrans" cxnId="{1BA1CC00-EA84-488D-8AC0-EAEB5ED58020}">
      <dgm:prSet/>
      <dgm:spPr/>
      <dgm:t>
        <a:bodyPr/>
        <a:lstStyle/>
        <a:p>
          <a:endParaRPr lang="en-US"/>
        </a:p>
      </dgm:t>
    </dgm:pt>
    <dgm:pt modelId="{E4094CD4-1F09-40C8-85B7-2686798E58F8}" type="sibTrans" cxnId="{1BA1CC00-EA84-488D-8AC0-EAEB5ED58020}">
      <dgm:prSet/>
      <dgm:spPr/>
      <dgm:t>
        <a:bodyPr/>
        <a:lstStyle/>
        <a:p>
          <a:endParaRPr lang="en-US"/>
        </a:p>
      </dgm:t>
    </dgm:pt>
    <dgm:pt modelId="{A80EB4FB-E76A-4DA1-840C-CEAFD4D790B6}">
      <dgm:prSet/>
      <dgm:spPr/>
      <dgm:t>
        <a:bodyPr/>
        <a:lstStyle/>
        <a:p>
          <a:pPr>
            <a:lnSpc>
              <a:spcPct val="100000"/>
            </a:lnSpc>
          </a:pPr>
          <a:r>
            <a:rPr lang="en-US" dirty="0"/>
            <a:t>Can skip scenarios having specific Tag</a:t>
          </a:r>
        </a:p>
      </dgm:t>
    </dgm:pt>
    <dgm:pt modelId="{1994C24C-0E26-462E-8F55-CAFA258752F8}" type="parTrans" cxnId="{2CA21CDF-CF93-4CB0-85D5-1D8D1399019B}">
      <dgm:prSet/>
      <dgm:spPr/>
      <dgm:t>
        <a:bodyPr/>
        <a:lstStyle/>
        <a:p>
          <a:endParaRPr lang="en-US"/>
        </a:p>
      </dgm:t>
    </dgm:pt>
    <dgm:pt modelId="{6F0D2E6C-65A1-4D5C-A55B-26E7A7914B6F}" type="sibTrans" cxnId="{2CA21CDF-CF93-4CB0-85D5-1D8D1399019B}">
      <dgm:prSet/>
      <dgm:spPr/>
      <dgm:t>
        <a:bodyPr/>
        <a:lstStyle/>
        <a:p>
          <a:endParaRPr lang="en-US"/>
        </a:p>
      </dgm:t>
    </dgm:pt>
    <dgm:pt modelId="{C995776A-53EC-499B-B6C3-DC2060EDC68E}" type="pres">
      <dgm:prSet presAssocID="{2B145CB4-EC3C-4310-882A-22A85C04BD91}" presName="root" presStyleCnt="0">
        <dgm:presLayoutVars>
          <dgm:dir/>
          <dgm:resizeHandles val="exact"/>
        </dgm:presLayoutVars>
      </dgm:prSet>
      <dgm:spPr/>
    </dgm:pt>
    <dgm:pt modelId="{1F31ECED-11E0-4C70-8074-E17572B736BC}" type="pres">
      <dgm:prSet presAssocID="{CB8AF3F1-09AE-4088-AB52-E495586531BF}" presName="compNode" presStyleCnt="0"/>
      <dgm:spPr/>
    </dgm:pt>
    <dgm:pt modelId="{43120A4D-308A-4C8E-9FEC-F0F85F50492C}" type="pres">
      <dgm:prSet presAssocID="{CB8AF3F1-09AE-4088-AB52-E495586531BF}" presName="bgRect" presStyleLbl="bgShp" presStyleIdx="0" presStyleCnt="3"/>
      <dgm:spPr/>
    </dgm:pt>
    <dgm:pt modelId="{139387F2-C13F-4CB8-823E-170D60A7B6B4}" type="pres">
      <dgm:prSet presAssocID="{CB8AF3F1-09AE-4088-AB52-E495586531B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code"/>
        </a:ext>
      </dgm:extLst>
    </dgm:pt>
    <dgm:pt modelId="{5841B86B-52E2-4791-A886-7CEAC81A003F}" type="pres">
      <dgm:prSet presAssocID="{CB8AF3F1-09AE-4088-AB52-E495586531BF}" presName="spaceRect" presStyleCnt="0"/>
      <dgm:spPr/>
    </dgm:pt>
    <dgm:pt modelId="{CD8D1E59-55DE-473F-AB95-2CC1917C93CB}" type="pres">
      <dgm:prSet presAssocID="{CB8AF3F1-09AE-4088-AB52-E495586531BF}" presName="parTx" presStyleLbl="revTx" presStyleIdx="0" presStyleCnt="3">
        <dgm:presLayoutVars>
          <dgm:chMax val="0"/>
          <dgm:chPref val="0"/>
        </dgm:presLayoutVars>
      </dgm:prSet>
      <dgm:spPr/>
    </dgm:pt>
    <dgm:pt modelId="{0DB62BFD-9B5E-45FC-BFD7-20168832D48D}" type="pres">
      <dgm:prSet presAssocID="{5FA8A9A4-899B-4849-86DB-6E3920FF6158}" presName="sibTrans" presStyleCnt="0"/>
      <dgm:spPr/>
    </dgm:pt>
    <dgm:pt modelId="{1A515E3C-4BAC-43C9-B410-13ED98398887}" type="pres">
      <dgm:prSet presAssocID="{C0944220-8A50-40D5-93D7-ED2A79708C61}" presName="compNode" presStyleCnt="0"/>
      <dgm:spPr/>
    </dgm:pt>
    <dgm:pt modelId="{0464A884-C755-4BAD-9049-D7C15203BCFB}" type="pres">
      <dgm:prSet presAssocID="{C0944220-8A50-40D5-93D7-ED2A79708C61}" presName="bgRect" presStyleLbl="bgShp" presStyleIdx="1" presStyleCnt="3"/>
      <dgm:spPr/>
    </dgm:pt>
    <dgm:pt modelId="{6496F1C8-E691-4EBD-B19A-4FA487DDFD6C}" type="pres">
      <dgm:prSet presAssocID="{C0944220-8A50-40D5-93D7-ED2A79708C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bel"/>
        </a:ext>
      </dgm:extLst>
    </dgm:pt>
    <dgm:pt modelId="{95085637-E63C-4E72-B7E6-AEC0F0091922}" type="pres">
      <dgm:prSet presAssocID="{C0944220-8A50-40D5-93D7-ED2A79708C61}" presName="spaceRect" presStyleCnt="0"/>
      <dgm:spPr/>
    </dgm:pt>
    <dgm:pt modelId="{CBC1B047-8D79-43E5-BD45-8E237A306C62}" type="pres">
      <dgm:prSet presAssocID="{C0944220-8A50-40D5-93D7-ED2A79708C61}" presName="parTx" presStyleLbl="revTx" presStyleIdx="1" presStyleCnt="3">
        <dgm:presLayoutVars>
          <dgm:chMax val="0"/>
          <dgm:chPref val="0"/>
        </dgm:presLayoutVars>
      </dgm:prSet>
      <dgm:spPr/>
    </dgm:pt>
    <dgm:pt modelId="{6CB0CD0F-991C-4F49-B9BC-0B249D6D94BC}" type="pres">
      <dgm:prSet presAssocID="{E4094CD4-1F09-40C8-85B7-2686798E58F8}" presName="sibTrans" presStyleCnt="0"/>
      <dgm:spPr/>
    </dgm:pt>
    <dgm:pt modelId="{7D644699-FED0-4787-9AAB-6E9D05245F79}" type="pres">
      <dgm:prSet presAssocID="{A80EB4FB-E76A-4DA1-840C-CEAFD4D790B6}" presName="compNode" presStyleCnt="0"/>
      <dgm:spPr/>
    </dgm:pt>
    <dgm:pt modelId="{527EC73C-85B2-499C-BEE4-DF792F58B9E2}" type="pres">
      <dgm:prSet presAssocID="{A80EB4FB-E76A-4DA1-840C-CEAFD4D790B6}" presName="bgRect" presStyleLbl="bgShp" presStyleIdx="2" presStyleCnt="3"/>
      <dgm:spPr/>
    </dgm:pt>
    <dgm:pt modelId="{AE79E2FB-607E-4119-BA12-64CAA8EC7089}" type="pres">
      <dgm:prSet presAssocID="{A80EB4FB-E76A-4DA1-840C-CEAFD4D790B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AE3AB63-3D1B-4A07-B820-247D487CA027}" type="pres">
      <dgm:prSet presAssocID="{A80EB4FB-E76A-4DA1-840C-CEAFD4D790B6}" presName="spaceRect" presStyleCnt="0"/>
      <dgm:spPr/>
    </dgm:pt>
    <dgm:pt modelId="{0B2AE2B9-FD7D-48D3-B84F-9359A010FEC9}" type="pres">
      <dgm:prSet presAssocID="{A80EB4FB-E76A-4DA1-840C-CEAFD4D790B6}" presName="parTx" presStyleLbl="revTx" presStyleIdx="2" presStyleCnt="3">
        <dgm:presLayoutVars>
          <dgm:chMax val="0"/>
          <dgm:chPref val="0"/>
        </dgm:presLayoutVars>
      </dgm:prSet>
      <dgm:spPr/>
    </dgm:pt>
  </dgm:ptLst>
  <dgm:cxnLst>
    <dgm:cxn modelId="{1BA1CC00-EA84-488D-8AC0-EAEB5ED58020}" srcId="{2B145CB4-EC3C-4310-882A-22A85C04BD91}" destId="{C0944220-8A50-40D5-93D7-ED2A79708C61}" srcOrd="1" destOrd="0" parTransId="{0137CD21-64EC-43C4-BD8A-AB06711D16A8}" sibTransId="{E4094CD4-1F09-40C8-85B7-2686798E58F8}"/>
    <dgm:cxn modelId="{AE4AFA0E-3937-43FD-A2C0-24C3706076CA}" type="presOf" srcId="{2B145CB4-EC3C-4310-882A-22A85C04BD91}" destId="{C995776A-53EC-499B-B6C3-DC2060EDC68E}" srcOrd="0" destOrd="0" presId="urn:microsoft.com/office/officeart/2018/2/layout/IconVerticalSolidList"/>
    <dgm:cxn modelId="{2FA6E96F-D283-472B-BA35-FE08B2538732}" srcId="{2B145CB4-EC3C-4310-882A-22A85C04BD91}" destId="{CB8AF3F1-09AE-4088-AB52-E495586531BF}" srcOrd="0" destOrd="0" parTransId="{E3A2B121-9247-4475-9804-5CA990090E87}" sibTransId="{5FA8A9A4-899B-4849-86DB-6E3920FF6158}"/>
    <dgm:cxn modelId="{A500B657-BE38-455E-93C2-0DF18FD325D1}" type="presOf" srcId="{A80EB4FB-E76A-4DA1-840C-CEAFD4D790B6}" destId="{0B2AE2B9-FD7D-48D3-B84F-9359A010FEC9}" srcOrd="0" destOrd="0" presId="urn:microsoft.com/office/officeart/2018/2/layout/IconVerticalSolidList"/>
    <dgm:cxn modelId="{CFA55E9A-B9E4-42BD-80A9-B2EB2A6C6F18}" type="presOf" srcId="{CB8AF3F1-09AE-4088-AB52-E495586531BF}" destId="{CD8D1E59-55DE-473F-AB95-2CC1917C93CB}" srcOrd="0" destOrd="0" presId="urn:microsoft.com/office/officeart/2018/2/layout/IconVerticalSolidList"/>
    <dgm:cxn modelId="{ECCC23C8-3A7C-4F23-B7E7-0AFA77A40B16}" type="presOf" srcId="{C0944220-8A50-40D5-93D7-ED2A79708C61}" destId="{CBC1B047-8D79-43E5-BD45-8E237A306C62}" srcOrd="0" destOrd="0" presId="urn:microsoft.com/office/officeart/2018/2/layout/IconVerticalSolidList"/>
    <dgm:cxn modelId="{2CA21CDF-CF93-4CB0-85D5-1D8D1399019B}" srcId="{2B145CB4-EC3C-4310-882A-22A85C04BD91}" destId="{A80EB4FB-E76A-4DA1-840C-CEAFD4D790B6}" srcOrd="2" destOrd="0" parTransId="{1994C24C-0E26-462E-8F55-CAFA258752F8}" sibTransId="{6F0D2E6C-65A1-4D5C-A55B-26E7A7914B6F}"/>
    <dgm:cxn modelId="{EBC5B898-59F1-45DD-BE9B-F0F015732FFF}" type="presParOf" srcId="{C995776A-53EC-499B-B6C3-DC2060EDC68E}" destId="{1F31ECED-11E0-4C70-8074-E17572B736BC}" srcOrd="0" destOrd="0" presId="urn:microsoft.com/office/officeart/2018/2/layout/IconVerticalSolidList"/>
    <dgm:cxn modelId="{17724F55-38C4-43CA-B3C9-3DF84D7FEA14}" type="presParOf" srcId="{1F31ECED-11E0-4C70-8074-E17572B736BC}" destId="{43120A4D-308A-4C8E-9FEC-F0F85F50492C}" srcOrd="0" destOrd="0" presId="urn:microsoft.com/office/officeart/2018/2/layout/IconVerticalSolidList"/>
    <dgm:cxn modelId="{48A6092B-9CFE-4EB8-985D-02CBEAD0EA8F}" type="presParOf" srcId="{1F31ECED-11E0-4C70-8074-E17572B736BC}" destId="{139387F2-C13F-4CB8-823E-170D60A7B6B4}" srcOrd="1" destOrd="0" presId="urn:microsoft.com/office/officeart/2018/2/layout/IconVerticalSolidList"/>
    <dgm:cxn modelId="{8CDC8616-D3CB-459B-8FE5-2ADD489EC938}" type="presParOf" srcId="{1F31ECED-11E0-4C70-8074-E17572B736BC}" destId="{5841B86B-52E2-4791-A886-7CEAC81A003F}" srcOrd="2" destOrd="0" presId="urn:microsoft.com/office/officeart/2018/2/layout/IconVerticalSolidList"/>
    <dgm:cxn modelId="{E3744284-5785-4904-94C1-ED33D9B5E8F1}" type="presParOf" srcId="{1F31ECED-11E0-4C70-8074-E17572B736BC}" destId="{CD8D1E59-55DE-473F-AB95-2CC1917C93CB}" srcOrd="3" destOrd="0" presId="urn:microsoft.com/office/officeart/2018/2/layout/IconVerticalSolidList"/>
    <dgm:cxn modelId="{4034D7BD-8F1D-4BD1-A3E5-C63F2ACA91C3}" type="presParOf" srcId="{C995776A-53EC-499B-B6C3-DC2060EDC68E}" destId="{0DB62BFD-9B5E-45FC-BFD7-20168832D48D}" srcOrd="1" destOrd="0" presId="urn:microsoft.com/office/officeart/2018/2/layout/IconVerticalSolidList"/>
    <dgm:cxn modelId="{57843CAA-BC23-40EC-831F-926F0FEA3479}" type="presParOf" srcId="{C995776A-53EC-499B-B6C3-DC2060EDC68E}" destId="{1A515E3C-4BAC-43C9-B410-13ED98398887}" srcOrd="2" destOrd="0" presId="urn:microsoft.com/office/officeart/2018/2/layout/IconVerticalSolidList"/>
    <dgm:cxn modelId="{52BB9683-EF89-4F5C-893A-487663328286}" type="presParOf" srcId="{1A515E3C-4BAC-43C9-B410-13ED98398887}" destId="{0464A884-C755-4BAD-9049-D7C15203BCFB}" srcOrd="0" destOrd="0" presId="urn:microsoft.com/office/officeart/2018/2/layout/IconVerticalSolidList"/>
    <dgm:cxn modelId="{D36B663F-314D-4CB2-87D2-7DD0297F50F2}" type="presParOf" srcId="{1A515E3C-4BAC-43C9-B410-13ED98398887}" destId="{6496F1C8-E691-4EBD-B19A-4FA487DDFD6C}" srcOrd="1" destOrd="0" presId="urn:microsoft.com/office/officeart/2018/2/layout/IconVerticalSolidList"/>
    <dgm:cxn modelId="{069B8AE0-27B3-4DEC-BB53-61126BEDED4E}" type="presParOf" srcId="{1A515E3C-4BAC-43C9-B410-13ED98398887}" destId="{95085637-E63C-4E72-B7E6-AEC0F0091922}" srcOrd="2" destOrd="0" presId="urn:microsoft.com/office/officeart/2018/2/layout/IconVerticalSolidList"/>
    <dgm:cxn modelId="{B630EAB8-E5F8-4DF4-8665-AA8CCF14DF8C}" type="presParOf" srcId="{1A515E3C-4BAC-43C9-B410-13ED98398887}" destId="{CBC1B047-8D79-43E5-BD45-8E237A306C62}" srcOrd="3" destOrd="0" presId="urn:microsoft.com/office/officeart/2018/2/layout/IconVerticalSolidList"/>
    <dgm:cxn modelId="{3AA88D9D-CAC5-4C14-BA0B-E2379CD62BC7}" type="presParOf" srcId="{C995776A-53EC-499B-B6C3-DC2060EDC68E}" destId="{6CB0CD0F-991C-4F49-B9BC-0B249D6D94BC}" srcOrd="3" destOrd="0" presId="urn:microsoft.com/office/officeart/2018/2/layout/IconVerticalSolidList"/>
    <dgm:cxn modelId="{912CDD6A-F0E0-4356-80D9-D0A3069E9D4D}" type="presParOf" srcId="{C995776A-53EC-499B-B6C3-DC2060EDC68E}" destId="{7D644699-FED0-4787-9AAB-6E9D05245F79}" srcOrd="4" destOrd="0" presId="urn:microsoft.com/office/officeart/2018/2/layout/IconVerticalSolidList"/>
    <dgm:cxn modelId="{FA0106EF-A882-451F-943E-F505CA09594E}" type="presParOf" srcId="{7D644699-FED0-4787-9AAB-6E9D05245F79}" destId="{527EC73C-85B2-499C-BEE4-DF792F58B9E2}" srcOrd="0" destOrd="0" presId="urn:microsoft.com/office/officeart/2018/2/layout/IconVerticalSolidList"/>
    <dgm:cxn modelId="{4CB412F8-5B75-461B-9013-E93290AA6448}" type="presParOf" srcId="{7D644699-FED0-4787-9AAB-6E9D05245F79}" destId="{AE79E2FB-607E-4119-BA12-64CAA8EC7089}" srcOrd="1" destOrd="0" presId="urn:microsoft.com/office/officeart/2018/2/layout/IconVerticalSolidList"/>
    <dgm:cxn modelId="{3AE5A6FF-D8FA-4A47-ABC3-5021C31409B8}" type="presParOf" srcId="{7D644699-FED0-4787-9AAB-6E9D05245F79}" destId="{3AE3AB63-3D1B-4A07-B820-247D487CA027}" srcOrd="2" destOrd="0" presId="urn:microsoft.com/office/officeart/2018/2/layout/IconVerticalSolidList"/>
    <dgm:cxn modelId="{07972873-226E-4C9C-8B54-3908189D391C}" type="presParOf" srcId="{7D644699-FED0-4787-9AAB-6E9D05245F79}" destId="{0B2AE2B9-FD7D-48D3-B84F-9359A010FE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7CC92E-1B5B-4054-9D0C-546209FE06A8}" type="doc">
      <dgm:prSet loTypeId="urn:microsoft.com/office/officeart/2008/layout/LinedList" loCatId="list" qsTypeId="urn:microsoft.com/office/officeart/2005/8/quickstyle/simple2" qsCatId="simple" csTypeId="urn:microsoft.com/office/officeart/2005/8/colors/accent1_2" csCatId="accent1"/>
      <dgm:spPr/>
      <dgm:t>
        <a:bodyPr/>
        <a:lstStyle/>
        <a:p>
          <a:endParaRPr lang="en-US"/>
        </a:p>
      </dgm:t>
    </dgm:pt>
    <dgm:pt modelId="{366DC8AD-65C8-44E2-B5CC-CADE20B07350}">
      <dgm:prSet/>
      <dgm:spPr/>
      <dgm:t>
        <a:bodyPr/>
        <a:lstStyle/>
        <a:p>
          <a:r>
            <a:rPr lang="en-US" baseline="0">
              <a:latin typeface="Arial" panose="020B0604020202020204" pitchFamily="34" charset="0"/>
              <a:cs typeface="Arial" panose="020B0604020202020204" pitchFamily="34" charset="0"/>
            </a:rPr>
            <a:t>Blocks of code that runs before OR after each scenario</a:t>
          </a:r>
          <a:endParaRPr lang="en-US">
            <a:latin typeface="Arial" panose="020B0604020202020204" pitchFamily="34" charset="0"/>
            <a:cs typeface="Arial" panose="020B0604020202020204" pitchFamily="34" charset="0"/>
          </a:endParaRPr>
        </a:p>
      </dgm:t>
    </dgm:pt>
    <dgm:pt modelId="{29397A02-B044-457A-A62F-DFDD6DF2B7AE}" type="parTrans" cxnId="{7C6719CC-6839-4F67-9277-3DAB2E8F96C8}">
      <dgm:prSet/>
      <dgm:spPr/>
      <dgm:t>
        <a:bodyPr/>
        <a:lstStyle/>
        <a:p>
          <a:endParaRPr lang="en-US"/>
        </a:p>
      </dgm:t>
    </dgm:pt>
    <dgm:pt modelId="{D067AC13-DE5C-40A7-8405-BD0929C5B50F}" type="sibTrans" cxnId="{7C6719CC-6839-4F67-9277-3DAB2E8F96C8}">
      <dgm:prSet/>
      <dgm:spPr/>
      <dgm:t>
        <a:bodyPr/>
        <a:lstStyle/>
        <a:p>
          <a:endParaRPr lang="en-US"/>
        </a:p>
      </dgm:t>
    </dgm:pt>
    <dgm:pt modelId="{43216D84-9D19-4101-808B-AAD9D0E37D34}">
      <dgm:prSet/>
      <dgm:spPr/>
      <dgm:t>
        <a:bodyPr/>
        <a:lstStyle/>
        <a:p>
          <a:r>
            <a:rPr lang="en-US" baseline="0" dirty="0">
              <a:latin typeface="Arial" panose="020B0604020202020204" pitchFamily="34" charset="0"/>
              <a:cs typeface="Arial" panose="020B0604020202020204" pitchFamily="34" charset="0"/>
            </a:rPr>
            <a:t>Hooks in cucumber are like listeners in testing</a:t>
          </a:r>
          <a:endParaRPr lang="en-US" dirty="0">
            <a:latin typeface="Arial" panose="020B0604020202020204" pitchFamily="34" charset="0"/>
            <a:cs typeface="Arial" panose="020B0604020202020204" pitchFamily="34" charset="0"/>
          </a:endParaRPr>
        </a:p>
      </dgm:t>
    </dgm:pt>
    <dgm:pt modelId="{8971E8D8-A426-45EC-BED1-965493443421}" type="parTrans" cxnId="{F2582BA6-9297-4292-AB4A-05665F761A04}">
      <dgm:prSet/>
      <dgm:spPr/>
      <dgm:t>
        <a:bodyPr/>
        <a:lstStyle/>
        <a:p>
          <a:endParaRPr lang="en-US"/>
        </a:p>
      </dgm:t>
    </dgm:pt>
    <dgm:pt modelId="{416C486F-605D-4FEA-B5E5-CBC78CC3DB33}" type="sibTrans" cxnId="{F2582BA6-9297-4292-AB4A-05665F761A04}">
      <dgm:prSet/>
      <dgm:spPr/>
      <dgm:t>
        <a:bodyPr/>
        <a:lstStyle/>
        <a:p>
          <a:endParaRPr lang="en-US"/>
        </a:p>
      </dgm:t>
    </dgm:pt>
    <dgm:pt modelId="{58686BBB-9A84-4FFA-AE1E-4DED275C23BE}">
      <dgm:prSet/>
      <dgm:spPr/>
      <dgm:t>
        <a:bodyPr/>
        <a:lstStyle/>
        <a:p>
          <a:r>
            <a:rPr lang="en-US" baseline="0" dirty="0">
              <a:latin typeface="Arial" panose="020B0604020202020204" pitchFamily="34" charset="0"/>
              <a:cs typeface="Arial" panose="020B0604020202020204" pitchFamily="34" charset="0"/>
            </a:rPr>
            <a:t>Can define hooks by using annotations @before  @after</a:t>
          </a:r>
          <a:endParaRPr lang="en-US" dirty="0">
            <a:latin typeface="Arial" panose="020B0604020202020204" pitchFamily="34" charset="0"/>
            <a:cs typeface="Arial" panose="020B0604020202020204" pitchFamily="34" charset="0"/>
          </a:endParaRPr>
        </a:p>
      </dgm:t>
    </dgm:pt>
    <dgm:pt modelId="{633C6855-FEBC-4A4C-BB25-754B9D258116}" type="parTrans" cxnId="{2B6D4B9B-2D5D-4748-A2D0-6C05399049B0}">
      <dgm:prSet/>
      <dgm:spPr/>
      <dgm:t>
        <a:bodyPr/>
        <a:lstStyle/>
        <a:p>
          <a:endParaRPr lang="en-US"/>
        </a:p>
      </dgm:t>
    </dgm:pt>
    <dgm:pt modelId="{0B099EDC-1DE4-42EE-842B-CD36DD48E9E7}" type="sibTrans" cxnId="{2B6D4B9B-2D5D-4748-A2D0-6C05399049B0}">
      <dgm:prSet/>
      <dgm:spPr/>
      <dgm:t>
        <a:bodyPr/>
        <a:lstStyle/>
        <a:p>
          <a:endParaRPr lang="en-US"/>
        </a:p>
      </dgm:t>
    </dgm:pt>
    <dgm:pt modelId="{BAFDB1BD-53FD-4D86-ADFE-12A87CD505DC}" type="pres">
      <dgm:prSet presAssocID="{327CC92E-1B5B-4054-9D0C-546209FE06A8}" presName="vert0" presStyleCnt="0">
        <dgm:presLayoutVars>
          <dgm:dir/>
          <dgm:animOne val="branch"/>
          <dgm:animLvl val="lvl"/>
        </dgm:presLayoutVars>
      </dgm:prSet>
      <dgm:spPr/>
    </dgm:pt>
    <dgm:pt modelId="{420DF0C9-17CE-4305-882C-78A2F0B6AC88}" type="pres">
      <dgm:prSet presAssocID="{366DC8AD-65C8-44E2-B5CC-CADE20B07350}" presName="thickLine" presStyleLbl="alignNode1" presStyleIdx="0" presStyleCnt="3"/>
      <dgm:spPr/>
    </dgm:pt>
    <dgm:pt modelId="{43D80089-1ABF-4C6A-BEFE-C751ADAED560}" type="pres">
      <dgm:prSet presAssocID="{366DC8AD-65C8-44E2-B5CC-CADE20B07350}" presName="horz1" presStyleCnt="0"/>
      <dgm:spPr/>
    </dgm:pt>
    <dgm:pt modelId="{2CDD4C6B-9BA9-4BB6-8041-3DB59BC44E4C}" type="pres">
      <dgm:prSet presAssocID="{366DC8AD-65C8-44E2-B5CC-CADE20B07350}" presName="tx1" presStyleLbl="revTx" presStyleIdx="0" presStyleCnt="3"/>
      <dgm:spPr/>
    </dgm:pt>
    <dgm:pt modelId="{2A88BFA5-FA7C-4EFC-9785-83B5635123A1}" type="pres">
      <dgm:prSet presAssocID="{366DC8AD-65C8-44E2-B5CC-CADE20B07350}" presName="vert1" presStyleCnt="0"/>
      <dgm:spPr/>
    </dgm:pt>
    <dgm:pt modelId="{D580DD28-C0ED-4B68-9DB3-D7280EBE2EC8}" type="pres">
      <dgm:prSet presAssocID="{43216D84-9D19-4101-808B-AAD9D0E37D34}" presName="thickLine" presStyleLbl="alignNode1" presStyleIdx="1" presStyleCnt="3"/>
      <dgm:spPr/>
    </dgm:pt>
    <dgm:pt modelId="{EB39566E-F7AD-4913-AD30-FB60E9501FFC}" type="pres">
      <dgm:prSet presAssocID="{43216D84-9D19-4101-808B-AAD9D0E37D34}" presName="horz1" presStyleCnt="0"/>
      <dgm:spPr/>
    </dgm:pt>
    <dgm:pt modelId="{D4E3E5BB-9579-4F91-BB6A-1D4B36E77B89}" type="pres">
      <dgm:prSet presAssocID="{43216D84-9D19-4101-808B-AAD9D0E37D34}" presName="tx1" presStyleLbl="revTx" presStyleIdx="1" presStyleCnt="3"/>
      <dgm:spPr/>
    </dgm:pt>
    <dgm:pt modelId="{DF2FA52F-C036-4044-B1EE-9556EFD4397C}" type="pres">
      <dgm:prSet presAssocID="{43216D84-9D19-4101-808B-AAD9D0E37D34}" presName="vert1" presStyleCnt="0"/>
      <dgm:spPr/>
    </dgm:pt>
    <dgm:pt modelId="{F84C4BAD-1E3C-4B41-A21D-0B2BE1DD50EC}" type="pres">
      <dgm:prSet presAssocID="{58686BBB-9A84-4FFA-AE1E-4DED275C23BE}" presName="thickLine" presStyleLbl="alignNode1" presStyleIdx="2" presStyleCnt="3"/>
      <dgm:spPr/>
    </dgm:pt>
    <dgm:pt modelId="{9E2A4B88-BDD4-4312-9CA2-ECE09475859B}" type="pres">
      <dgm:prSet presAssocID="{58686BBB-9A84-4FFA-AE1E-4DED275C23BE}" presName="horz1" presStyleCnt="0"/>
      <dgm:spPr/>
    </dgm:pt>
    <dgm:pt modelId="{9BDF7DE5-A94F-4C5C-BC9D-D8B96E8CE961}" type="pres">
      <dgm:prSet presAssocID="{58686BBB-9A84-4FFA-AE1E-4DED275C23BE}" presName="tx1" presStyleLbl="revTx" presStyleIdx="2" presStyleCnt="3"/>
      <dgm:spPr/>
    </dgm:pt>
    <dgm:pt modelId="{C55CDA81-7A3F-420F-9C79-DAEEDCEA73F9}" type="pres">
      <dgm:prSet presAssocID="{58686BBB-9A84-4FFA-AE1E-4DED275C23BE}" presName="vert1" presStyleCnt="0"/>
      <dgm:spPr/>
    </dgm:pt>
  </dgm:ptLst>
  <dgm:cxnLst>
    <dgm:cxn modelId="{55630041-3887-4956-A70B-FDA7C5E0AF60}" type="presOf" srcId="{366DC8AD-65C8-44E2-B5CC-CADE20B07350}" destId="{2CDD4C6B-9BA9-4BB6-8041-3DB59BC44E4C}" srcOrd="0" destOrd="0" presId="urn:microsoft.com/office/officeart/2008/layout/LinedList"/>
    <dgm:cxn modelId="{6FFCDE41-ED3A-4FA8-ACCC-5AE953ADCF0B}" type="presOf" srcId="{58686BBB-9A84-4FFA-AE1E-4DED275C23BE}" destId="{9BDF7DE5-A94F-4C5C-BC9D-D8B96E8CE961}" srcOrd="0" destOrd="0" presId="urn:microsoft.com/office/officeart/2008/layout/LinedList"/>
    <dgm:cxn modelId="{D3BA8852-8A0F-4387-BADD-C9BF015E5EC3}" type="presOf" srcId="{327CC92E-1B5B-4054-9D0C-546209FE06A8}" destId="{BAFDB1BD-53FD-4D86-ADFE-12A87CD505DC}" srcOrd="0" destOrd="0" presId="urn:microsoft.com/office/officeart/2008/layout/LinedList"/>
    <dgm:cxn modelId="{2B6D4B9B-2D5D-4748-A2D0-6C05399049B0}" srcId="{327CC92E-1B5B-4054-9D0C-546209FE06A8}" destId="{58686BBB-9A84-4FFA-AE1E-4DED275C23BE}" srcOrd="2" destOrd="0" parTransId="{633C6855-FEBC-4A4C-BB25-754B9D258116}" sibTransId="{0B099EDC-1DE4-42EE-842B-CD36DD48E9E7}"/>
    <dgm:cxn modelId="{D2F1C49F-F133-49B7-8CB4-0ECDF6E81354}" type="presOf" srcId="{43216D84-9D19-4101-808B-AAD9D0E37D34}" destId="{D4E3E5BB-9579-4F91-BB6A-1D4B36E77B89}" srcOrd="0" destOrd="0" presId="urn:microsoft.com/office/officeart/2008/layout/LinedList"/>
    <dgm:cxn modelId="{F2582BA6-9297-4292-AB4A-05665F761A04}" srcId="{327CC92E-1B5B-4054-9D0C-546209FE06A8}" destId="{43216D84-9D19-4101-808B-AAD9D0E37D34}" srcOrd="1" destOrd="0" parTransId="{8971E8D8-A426-45EC-BED1-965493443421}" sibTransId="{416C486F-605D-4FEA-B5E5-CBC78CC3DB33}"/>
    <dgm:cxn modelId="{7C6719CC-6839-4F67-9277-3DAB2E8F96C8}" srcId="{327CC92E-1B5B-4054-9D0C-546209FE06A8}" destId="{366DC8AD-65C8-44E2-B5CC-CADE20B07350}" srcOrd="0" destOrd="0" parTransId="{29397A02-B044-457A-A62F-DFDD6DF2B7AE}" sibTransId="{D067AC13-DE5C-40A7-8405-BD0929C5B50F}"/>
    <dgm:cxn modelId="{81EBAFC6-31C0-4967-9900-4E28F8C42F08}" type="presParOf" srcId="{BAFDB1BD-53FD-4D86-ADFE-12A87CD505DC}" destId="{420DF0C9-17CE-4305-882C-78A2F0B6AC88}" srcOrd="0" destOrd="0" presId="urn:microsoft.com/office/officeart/2008/layout/LinedList"/>
    <dgm:cxn modelId="{FB1593D0-0C7F-477F-8FB6-C53B3B760436}" type="presParOf" srcId="{BAFDB1BD-53FD-4D86-ADFE-12A87CD505DC}" destId="{43D80089-1ABF-4C6A-BEFE-C751ADAED560}" srcOrd="1" destOrd="0" presId="urn:microsoft.com/office/officeart/2008/layout/LinedList"/>
    <dgm:cxn modelId="{AB7E0416-D49E-4E66-9EAB-9225AFE1DFC1}" type="presParOf" srcId="{43D80089-1ABF-4C6A-BEFE-C751ADAED560}" destId="{2CDD4C6B-9BA9-4BB6-8041-3DB59BC44E4C}" srcOrd="0" destOrd="0" presId="urn:microsoft.com/office/officeart/2008/layout/LinedList"/>
    <dgm:cxn modelId="{17B9CF5F-E59E-4523-A97E-A0229AFF6BDB}" type="presParOf" srcId="{43D80089-1ABF-4C6A-BEFE-C751ADAED560}" destId="{2A88BFA5-FA7C-4EFC-9785-83B5635123A1}" srcOrd="1" destOrd="0" presId="urn:microsoft.com/office/officeart/2008/layout/LinedList"/>
    <dgm:cxn modelId="{5A96D48C-CED5-4665-8DF4-A11D45184E40}" type="presParOf" srcId="{BAFDB1BD-53FD-4D86-ADFE-12A87CD505DC}" destId="{D580DD28-C0ED-4B68-9DB3-D7280EBE2EC8}" srcOrd="2" destOrd="0" presId="urn:microsoft.com/office/officeart/2008/layout/LinedList"/>
    <dgm:cxn modelId="{42812DE4-EBFB-43F3-A1D2-A7175A846B9D}" type="presParOf" srcId="{BAFDB1BD-53FD-4D86-ADFE-12A87CD505DC}" destId="{EB39566E-F7AD-4913-AD30-FB60E9501FFC}" srcOrd="3" destOrd="0" presId="urn:microsoft.com/office/officeart/2008/layout/LinedList"/>
    <dgm:cxn modelId="{33B401FD-7D52-4BAA-A648-9EF37340AD1C}" type="presParOf" srcId="{EB39566E-F7AD-4913-AD30-FB60E9501FFC}" destId="{D4E3E5BB-9579-4F91-BB6A-1D4B36E77B89}" srcOrd="0" destOrd="0" presId="urn:microsoft.com/office/officeart/2008/layout/LinedList"/>
    <dgm:cxn modelId="{2AF681B6-CD98-4A76-8F0F-19907FE2A0A6}" type="presParOf" srcId="{EB39566E-F7AD-4913-AD30-FB60E9501FFC}" destId="{DF2FA52F-C036-4044-B1EE-9556EFD4397C}" srcOrd="1" destOrd="0" presId="urn:microsoft.com/office/officeart/2008/layout/LinedList"/>
    <dgm:cxn modelId="{C39246FC-A4FB-4B1C-AC99-D00774BD4A43}" type="presParOf" srcId="{BAFDB1BD-53FD-4D86-ADFE-12A87CD505DC}" destId="{F84C4BAD-1E3C-4B41-A21D-0B2BE1DD50EC}" srcOrd="4" destOrd="0" presId="urn:microsoft.com/office/officeart/2008/layout/LinedList"/>
    <dgm:cxn modelId="{41873C6D-C009-4526-8DDE-44CB78E8FCBA}" type="presParOf" srcId="{BAFDB1BD-53FD-4D86-ADFE-12A87CD505DC}" destId="{9E2A4B88-BDD4-4312-9CA2-ECE09475859B}" srcOrd="5" destOrd="0" presId="urn:microsoft.com/office/officeart/2008/layout/LinedList"/>
    <dgm:cxn modelId="{7282E6BB-C243-42E8-80A1-240BB950DB45}" type="presParOf" srcId="{9E2A4B88-BDD4-4312-9CA2-ECE09475859B}" destId="{9BDF7DE5-A94F-4C5C-BC9D-D8B96E8CE961}" srcOrd="0" destOrd="0" presId="urn:microsoft.com/office/officeart/2008/layout/LinedList"/>
    <dgm:cxn modelId="{048C9A39-9CFA-4C6F-9BB3-41C6A8DB8EA5}" type="presParOf" srcId="{9E2A4B88-BDD4-4312-9CA2-ECE09475859B}" destId="{C55CDA81-7A3F-420F-9C79-DAEEDCEA73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C93D0D-362E-4992-A559-9BCF261C36D6}" type="doc">
      <dgm:prSet loTypeId="urn:microsoft.com/office/officeart/2005/8/layout/hierarchy1" loCatId="hierarchy" qsTypeId="urn:microsoft.com/office/officeart/2005/8/quickstyle/simple2" qsCatId="simple" csTypeId="urn:microsoft.com/office/officeart/2005/8/colors/accent2_2" csCatId="accent2"/>
      <dgm:spPr/>
      <dgm:t>
        <a:bodyPr/>
        <a:lstStyle/>
        <a:p>
          <a:endParaRPr lang="en-US"/>
        </a:p>
      </dgm:t>
    </dgm:pt>
    <dgm:pt modelId="{0CEC6D04-F3D7-4803-98DE-D9FB168920D5}">
      <dgm:prSet/>
      <dgm:spPr/>
      <dgm:t>
        <a:bodyPr/>
        <a:lstStyle/>
        <a:p>
          <a:r>
            <a:rPr lang="en-US" baseline="0">
              <a:latin typeface="Arial" panose="020B0604020202020204" pitchFamily="34" charset="0"/>
              <a:cs typeface="Arial" panose="020B0604020202020204" pitchFamily="34" charset="0"/>
            </a:rPr>
            <a:t>To manage the setup and teardown</a:t>
          </a:r>
          <a:endParaRPr lang="en-US">
            <a:latin typeface="Arial" panose="020B0604020202020204" pitchFamily="34" charset="0"/>
            <a:cs typeface="Arial" panose="020B0604020202020204" pitchFamily="34" charset="0"/>
          </a:endParaRPr>
        </a:p>
      </dgm:t>
    </dgm:pt>
    <dgm:pt modelId="{9B00B6EA-2091-43CA-BB53-3BC6787CB21E}" type="parTrans" cxnId="{0A1AD29B-57C8-4008-9CAA-B4FE7620E0E1}">
      <dgm:prSet/>
      <dgm:spPr/>
      <dgm:t>
        <a:bodyPr/>
        <a:lstStyle/>
        <a:p>
          <a:endParaRPr lang="en-US"/>
        </a:p>
      </dgm:t>
    </dgm:pt>
    <dgm:pt modelId="{E4C99D1B-7CF0-484D-A9BB-23E1D2BD1089}" type="sibTrans" cxnId="{0A1AD29B-57C8-4008-9CAA-B4FE7620E0E1}">
      <dgm:prSet/>
      <dgm:spPr/>
      <dgm:t>
        <a:bodyPr/>
        <a:lstStyle/>
        <a:p>
          <a:endParaRPr lang="en-US"/>
        </a:p>
      </dgm:t>
    </dgm:pt>
    <dgm:pt modelId="{0BD0D66D-342F-42A9-BFAB-AAE8BDD56BDD}">
      <dgm:prSet/>
      <dgm:spPr/>
      <dgm:t>
        <a:bodyPr/>
        <a:lstStyle/>
        <a:p>
          <a:r>
            <a:rPr lang="en-US" baseline="0">
              <a:latin typeface="Arial" panose="020B0604020202020204" pitchFamily="34" charset="0"/>
              <a:cs typeface="Arial" panose="020B0604020202020204" pitchFamily="34" charset="0"/>
            </a:rPr>
            <a:t>To avoid rewriting the common setup or teardown actions</a:t>
          </a:r>
          <a:endParaRPr lang="en-US">
            <a:latin typeface="Arial" panose="020B0604020202020204" pitchFamily="34" charset="0"/>
            <a:cs typeface="Arial" panose="020B0604020202020204" pitchFamily="34" charset="0"/>
          </a:endParaRPr>
        </a:p>
      </dgm:t>
    </dgm:pt>
    <dgm:pt modelId="{A2A3823D-146C-4955-A49D-A8C5C82FFB24}" type="parTrans" cxnId="{CDF69FF0-8928-4B10-84BC-DADC7BD6061D}">
      <dgm:prSet/>
      <dgm:spPr/>
      <dgm:t>
        <a:bodyPr/>
        <a:lstStyle/>
        <a:p>
          <a:endParaRPr lang="en-US"/>
        </a:p>
      </dgm:t>
    </dgm:pt>
    <dgm:pt modelId="{2FCBC7B3-EF20-4888-9F6F-3F97746EE6CE}" type="sibTrans" cxnId="{CDF69FF0-8928-4B10-84BC-DADC7BD6061D}">
      <dgm:prSet/>
      <dgm:spPr/>
      <dgm:t>
        <a:bodyPr/>
        <a:lstStyle/>
        <a:p>
          <a:endParaRPr lang="en-US"/>
        </a:p>
      </dgm:t>
    </dgm:pt>
    <dgm:pt modelId="{707B1C03-E6D1-4237-A902-0695F887B251}">
      <dgm:prSet/>
      <dgm:spPr/>
      <dgm:t>
        <a:bodyPr/>
        <a:lstStyle/>
        <a:p>
          <a:r>
            <a:rPr lang="en-US" baseline="0" dirty="0">
              <a:latin typeface="Arial" panose="020B0604020202020204" pitchFamily="34" charset="0"/>
              <a:cs typeface="Arial" panose="020B0604020202020204" pitchFamily="34" charset="0"/>
            </a:rPr>
            <a:t>Allow better management of code workflow</a:t>
          </a:r>
          <a:endParaRPr lang="en-US" dirty="0">
            <a:latin typeface="Arial" panose="020B0604020202020204" pitchFamily="34" charset="0"/>
            <a:cs typeface="Arial" panose="020B0604020202020204" pitchFamily="34" charset="0"/>
          </a:endParaRPr>
        </a:p>
      </dgm:t>
    </dgm:pt>
    <dgm:pt modelId="{A5137359-EF3E-47AB-A6CB-BF62050262CC}" type="parTrans" cxnId="{F0CD9AB9-F1C6-4BD0-979E-2729A6286EA5}">
      <dgm:prSet/>
      <dgm:spPr/>
      <dgm:t>
        <a:bodyPr/>
        <a:lstStyle/>
        <a:p>
          <a:endParaRPr lang="en-US"/>
        </a:p>
      </dgm:t>
    </dgm:pt>
    <dgm:pt modelId="{5CA9B04B-8590-4378-91F9-5C4F82CD838B}" type="sibTrans" cxnId="{F0CD9AB9-F1C6-4BD0-979E-2729A6286EA5}">
      <dgm:prSet/>
      <dgm:spPr/>
      <dgm:t>
        <a:bodyPr/>
        <a:lstStyle/>
        <a:p>
          <a:endParaRPr lang="en-US"/>
        </a:p>
      </dgm:t>
    </dgm:pt>
    <dgm:pt modelId="{FA1B8DC4-260D-4DB4-BF86-9E07E6B1881A}" type="pres">
      <dgm:prSet presAssocID="{4CC93D0D-362E-4992-A559-9BCF261C36D6}" presName="hierChild1" presStyleCnt="0">
        <dgm:presLayoutVars>
          <dgm:chPref val="1"/>
          <dgm:dir/>
          <dgm:animOne val="branch"/>
          <dgm:animLvl val="lvl"/>
          <dgm:resizeHandles/>
        </dgm:presLayoutVars>
      </dgm:prSet>
      <dgm:spPr/>
    </dgm:pt>
    <dgm:pt modelId="{14492AA4-1483-43C7-8A9B-719B7DE30959}" type="pres">
      <dgm:prSet presAssocID="{0CEC6D04-F3D7-4803-98DE-D9FB168920D5}" presName="hierRoot1" presStyleCnt="0"/>
      <dgm:spPr/>
    </dgm:pt>
    <dgm:pt modelId="{85AB0AD8-D2C8-4CB5-9C2A-93A552DDE29A}" type="pres">
      <dgm:prSet presAssocID="{0CEC6D04-F3D7-4803-98DE-D9FB168920D5}" presName="composite" presStyleCnt="0"/>
      <dgm:spPr/>
    </dgm:pt>
    <dgm:pt modelId="{AAD16FA5-5004-4A62-A085-85F62F2560D3}" type="pres">
      <dgm:prSet presAssocID="{0CEC6D04-F3D7-4803-98DE-D9FB168920D5}" presName="background" presStyleLbl="node0" presStyleIdx="0" presStyleCnt="3"/>
      <dgm:spPr/>
    </dgm:pt>
    <dgm:pt modelId="{091B516C-2ACF-4E0D-B9B1-8DB706AC9CE6}" type="pres">
      <dgm:prSet presAssocID="{0CEC6D04-F3D7-4803-98DE-D9FB168920D5}" presName="text" presStyleLbl="fgAcc0" presStyleIdx="0" presStyleCnt="3">
        <dgm:presLayoutVars>
          <dgm:chPref val="3"/>
        </dgm:presLayoutVars>
      </dgm:prSet>
      <dgm:spPr/>
    </dgm:pt>
    <dgm:pt modelId="{37F32582-00D2-460E-9BCF-241506D8362F}" type="pres">
      <dgm:prSet presAssocID="{0CEC6D04-F3D7-4803-98DE-D9FB168920D5}" presName="hierChild2" presStyleCnt="0"/>
      <dgm:spPr/>
    </dgm:pt>
    <dgm:pt modelId="{AAC832BF-A166-4469-B9E3-BB357956FFB6}" type="pres">
      <dgm:prSet presAssocID="{0BD0D66D-342F-42A9-BFAB-AAE8BDD56BDD}" presName="hierRoot1" presStyleCnt="0"/>
      <dgm:spPr/>
    </dgm:pt>
    <dgm:pt modelId="{037EEF67-21F2-45B3-A2E7-1B31355C007D}" type="pres">
      <dgm:prSet presAssocID="{0BD0D66D-342F-42A9-BFAB-AAE8BDD56BDD}" presName="composite" presStyleCnt="0"/>
      <dgm:spPr/>
    </dgm:pt>
    <dgm:pt modelId="{36EFB7F4-CAC4-4AC7-BE54-58A3DB7246E5}" type="pres">
      <dgm:prSet presAssocID="{0BD0D66D-342F-42A9-BFAB-AAE8BDD56BDD}" presName="background" presStyleLbl="node0" presStyleIdx="1" presStyleCnt="3"/>
      <dgm:spPr/>
    </dgm:pt>
    <dgm:pt modelId="{9FB8C622-D50C-413F-9885-B2E3A60A0F89}" type="pres">
      <dgm:prSet presAssocID="{0BD0D66D-342F-42A9-BFAB-AAE8BDD56BDD}" presName="text" presStyleLbl="fgAcc0" presStyleIdx="1" presStyleCnt="3">
        <dgm:presLayoutVars>
          <dgm:chPref val="3"/>
        </dgm:presLayoutVars>
      </dgm:prSet>
      <dgm:spPr/>
    </dgm:pt>
    <dgm:pt modelId="{8A61C876-9EC8-41D7-BD73-CBCB195C9CB3}" type="pres">
      <dgm:prSet presAssocID="{0BD0D66D-342F-42A9-BFAB-AAE8BDD56BDD}" presName="hierChild2" presStyleCnt="0"/>
      <dgm:spPr/>
    </dgm:pt>
    <dgm:pt modelId="{1C774973-D9D5-4EFF-BA1A-844104718F8E}" type="pres">
      <dgm:prSet presAssocID="{707B1C03-E6D1-4237-A902-0695F887B251}" presName="hierRoot1" presStyleCnt="0"/>
      <dgm:spPr/>
    </dgm:pt>
    <dgm:pt modelId="{D4715ABD-67F4-4525-B9B3-A30EEFF93CA0}" type="pres">
      <dgm:prSet presAssocID="{707B1C03-E6D1-4237-A902-0695F887B251}" presName="composite" presStyleCnt="0"/>
      <dgm:spPr/>
    </dgm:pt>
    <dgm:pt modelId="{35CF5D2B-F9F5-487C-AD2F-BF45370EF674}" type="pres">
      <dgm:prSet presAssocID="{707B1C03-E6D1-4237-A902-0695F887B251}" presName="background" presStyleLbl="node0" presStyleIdx="2" presStyleCnt="3"/>
      <dgm:spPr/>
    </dgm:pt>
    <dgm:pt modelId="{D9FE0B9C-FA3D-4395-A921-940854BBA3B4}" type="pres">
      <dgm:prSet presAssocID="{707B1C03-E6D1-4237-A902-0695F887B251}" presName="text" presStyleLbl="fgAcc0" presStyleIdx="2" presStyleCnt="3">
        <dgm:presLayoutVars>
          <dgm:chPref val="3"/>
        </dgm:presLayoutVars>
      </dgm:prSet>
      <dgm:spPr/>
    </dgm:pt>
    <dgm:pt modelId="{38DA5301-A0A5-465C-9A0E-46BC65B18DD0}" type="pres">
      <dgm:prSet presAssocID="{707B1C03-E6D1-4237-A902-0695F887B251}" presName="hierChild2" presStyleCnt="0"/>
      <dgm:spPr/>
    </dgm:pt>
  </dgm:ptLst>
  <dgm:cxnLst>
    <dgm:cxn modelId="{03D79833-28B9-4536-A91E-DD8F951E2989}" type="presOf" srcId="{707B1C03-E6D1-4237-A902-0695F887B251}" destId="{D9FE0B9C-FA3D-4395-A921-940854BBA3B4}" srcOrd="0" destOrd="0" presId="urn:microsoft.com/office/officeart/2005/8/layout/hierarchy1"/>
    <dgm:cxn modelId="{90061C64-7477-435B-B5A1-6E613CEE5831}" type="presOf" srcId="{4CC93D0D-362E-4992-A559-9BCF261C36D6}" destId="{FA1B8DC4-260D-4DB4-BF86-9E07E6B1881A}" srcOrd="0" destOrd="0" presId="urn:microsoft.com/office/officeart/2005/8/layout/hierarchy1"/>
    <dgm:cxn modelId="{01CF4570-8919-47EA-96A2-58BDDA2DA2F8}" type="presOf" srcId="{0BD0D66D-342F-42A9-BFAB-AAE8BDD56BDD}" destId="{9FB8C622-D50C-413F-9885-B2E3A60A0F89}" srcOrd="0" destOrd="0" presId="urn:microsoft.com/office/officeart/2005/8/layout/hierarchy1"/>
    <dgm:cxn modelId="{0A1AD29B-57C8-4008-9CAA-B4FE7620E0E1}" srcId="{4CC93D0D-362E-4992-A559-9BCF261C36D6}" destId="{0CEC6D04-F3D7-4803-98DE-D9FB168920D5}" srcOrd="0" destOrd="0" parTransId="{9B00B6EA-2091-43CA-BB53-3BC6787CB21E}" sibTransId="{E4C99D1B-7CF0-484D-A9BB-23E1D2BD1089}"/>
    <dgm:cxn modelId="{E23770A5-0A45-4952-80F5-DAEC11074A87}" type="presOf" srcId="{0CEC6D04-F3D7-4803-98DE-D9FB168920D5}" destId="{091B516C-2ACF-4E0D-B9B1-8DB706AC9CE6}" srcOrd="0" destOrd="0" presId="urn:microsoft.com/office/officeart/2005/8/layout/hierarchy1"/>
    <dgm:cxn modelId="{F0CD9AB9-F1C6-4BD0-979E-2729A6286EA5}" srcId="{4CC93D0D-362E-4992-A559-9BCF261C36D6}" destId="{707B1C03-E6D1-4237-A902-0695F887B251}" srcOrd="2" destOrd="0" parTransId="{A5137359-EF3E-47AB-A6CB-BF62050262CC}" sibTransId="{5CA9B04B-8590-4378-91F9-5C4F82CD838B}"/>
    <dgm:cxn modelId="{CDF69FF0-8928-4B10-84BC-DADC7BD6061D}" srcId="{4CC93D0D-362E-4992-A559-9BCF261C36D6}" destId="{0BD0D66D-342F-42A9-BFAB-AAE8BDD56BDD}" srcOrd="1" destOrd="0" parTransId="{A2A3823D-146C-4955-A49D-A8C5C82FFB24}" sibTransId="{2FCBC7B3-EF20-4888-9F6F-3F97746EE6CE}"/>
    <dgm:cxn modelId="{178686D3-80F5-46E2-B290-E1B9F1B1F045}" type="presParOf" srcId="{FA1B8DC4-260D-4DB4-BF86-9E07E6B1881A}" destId="{14492AA4-1483-43C7-8A9B-719B7DE30959}" srcOrd="0" destOrd="0" presId="urn:microsoft.com/office/officeart/2005/8/layout/hierarchy1"/>
    <dgm:cxn modelId="{2C60E4BB-61A4-4C22-8918-344600B22388}" type="presParOf" srcId="{14492AA4-1483-43C7-8A9B-719B7DE30959}" destId="{85AB0AD8-D2C8-4CB5-9C2A-93A552DDE29A}" srcOrd="0" destOrd="0" presId="urn:microsoft.com/office/officeart/2005/8/layout/hierarchy1"/>
    <dgm:cxn modelId="{08C9D7F0-1A3D-47B0-8B45-DA9EE8CAF3FE}" type="presParOf" srcId="{85AB0AD8-D2C8-4CB5-9C2A-93A552DDE29A}" destId="{AAD16FA5-5004-4A62-A085-85F62F2560D3}" srcOrd="0" destOrd="0" presId="urn:microsoft.com/office/officeart/2005/8/layout/hierarchy1"/>
    <dgm:cxn modelId="{BD4D76D9-5CD3-46E9-AAC2-8590C1D3DEA3}" type="presParOf" srcId="{85AB0AD8-D2C8-4CB5-9C2A-93A552DDE29A}" destId="{091B516C-2ACF-4E0D-B9B1-8DB706AC9CE6}" srcOrd="1" destOrd="0" presId="urn:microsoft.com/office/officeart/2005/8/layout/hierarchy1"/>
    <dgm:cxn modelId="{45F1A48E-7396-4918-AFE4-ACFFD978EB3B}" type="presParOf" srcId="{14492AA4-1483-43C7-8A9B-719B7DE30959}" destId="{37F32582-00D2-460E-9BCF-241506D8362F}" srcOrd="1" destOrd="0" presId="urn:microsoft.com/office/officeart/2005/8/layout/hierarchy1"/>
    <dgm:cxn modelId="{79C20EC5-F600-4A56-AD96-F179A963E0F8}" type="presParOf" srcId="{FA1B8DC4-260D-4DB4-BF86-9E07E6B1881A}" destId="{AAC832BF-A166-4469-B9E3-BB357956FFB6}" srcOrd="1" destOrd="0" presId="urn:microsoft.com/office/officeart/2005/8/layout/hierarchy1"/>
    <dgm:cxn modelId="{F1AA3433-5507-40DD-A0D7-8B387B87BF3A}" type="presParOf" srcId="{AAC832BF-A166-4469-B9E3-BB357956FFB6}" destId="{037EEF67-21F2-45B3-A2E7-1B31355C007D}" srcOrd="0" destOrd="0" presId="urn:microsoft.com/office/officeart/2005/8/layout/hierarchy1"/>
    <dgm:cxn modelId="{95F46CD9-5769-4290-ACCB-017093572D46}" type="presParOf" srcId="{037EEF67-21F2-45B3-A2E7-1B31355C007D}" destId="{36EFB7F4-CAC4-4AC7-BE54-58A3DB7246E5}" srcOrd="0" destOrd="0" presId="urn:microsoft.com/office/officeart/2005/8/layout/hierarchy1"/>
    <dgm:cxn modelId="{4EB70836-D8A4-49DE-9ADC-1C81D99076FF}" type="presParOf" srcId="{037EEF67-21F2-45B3-A2E7-1B31355C007D}" destId="{9FB8C622-D50C-413F-9885-B2E3A60A0F89}" srcOrd="1" destOrd="0" presId="urn:microsoft.com/office/officeart/2005/8/layout/hierarchy1"/>
    <dgm:cxn modelId="{5CC99F9B-B3CC-4E0B-B3EC-45AA31F6EB9D}" type="presParOf" srcId="{AAC832BF-A166-4469-B9E3-BB357956FFB6}" destId="{8A61C876-9EC8-41D7-BD73-CBCB195C9CB3}" srcOrd="1" destOrd="0" presId="urn:microsoft.com/office/officeart/2005/8/layout/hierarchy1"/>
    <dgm:cxn modelId="{723FA60E-F4A1-45C5-B477-115FAE2E1D40}" type="presParOf" srcId="{FA1B8DC4-260D-4DB4-BF86-9E07E6B1881A}" destId="{1C774973-D9D5-4EFF-BA1A-844104718F8E}" srcOrd="2" destOrd="0" presId="urn:microsoft.com/office/officeart/2005/8/layout/hierarchy1"/>
    <dgm:cxn modelId="{EA024941-FCEF-482D-A2F0-6D131C63948B}" type="presParOf" srcId="{1C774973-D9D5-4EFF-BA1A-844104718F8E}" destId="{D4715ABD-67F4-4525-B9B3-A30EEFF93CA0}" srcOrd="0" destOrd="0" presId="urn:microsoft.com/office/officeart/2005/8/layout/hierarchy1"/>
    <dgm:cxn modelId="{02D06FB6-7C2B-4923-8660-CB71D8761E87}" type="presParOf" srcId="{D4715ABD-67F4-4525-B9B3-A30EEFF93CA0}" destId="{35CF5D2B-F9F5-487C-AD2F-BF45370EF674}" srcOrd="0" destOrd="0" presId="urn:microsoft.com/office/officeart/2005/8/layout/hierarchy1"/>
    <dgm:cxn modelId="{A166CBB8-4050-46D2-A112-1F82C17D934E}" type="presParOf" srcId="{D4715ABD-67F4-4525-B9B3-A30EEFF93CA0}" destId="{D9FE0B9C-FA3D-4395-A921-940854BBA3B4}" srcOrd="1" destOrd="0" presId="urn:microsoft.com/office/officeart/2005/8/layout/hierarchy1"/>
    <dgm:cxn modelId="{A0B83BB6-1F7E-4CD0-89E6-9EC5C7DE0F13}" type="presParOf" srcId="{1C774973-D9D5-4EFF-BA1A-844104718F8E}" destId="{38DA5301-A0A5-465C-9A0E-46BC65B18DD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A83349-A883-4350-B0D5-2CA0285CED9E}" type="doc">
      <dgm:prSet loTypeId="urn:microsoft.com/office/officeart/2005/8/layout/list1" loCatId="list" qsTypeId="urn:microsoft.com/office/officeart/2005/8/quickstyle/simple2" qsCatId="simple" csTypeId="urn:microsoft.com/office/officeart/2005/8/colors/accent1_2" csCatId="accent1"/>
      <dgm:spPr/>
      <dgm:t>
        <a:bodyPr/>
        <a:lstStyle/>
        <a:p>
          <a:endParaRPr lang="en-US"/>
        </a:p>
      </dgm:t>
    </dgm:pt>
    <dgm:pt modelId="{5542AD8C-F8F2-4D0D-B43F-E36DFD8C0DA6}">
      <dgm:prSet/>
      <dgm:spPr/>
      <dgm:t>
        <a:bodyPr/>
        <a:lstStyle/>
        <a:p>
          <a:r>
            <a:rPr lang="en-US" b="1">
              <a:latin typeface="Arial" panose="020B0604020202020204" pitchFamily="34" charset="0"/>
              <a:cs typeface="Arial" panose="020B0604020202020204" pitchFamily="34" charset="0"/>
            </a:rPr>
            <a:t>Conditional Hooks</a:t>
          </a:r>
          <a:endParaRPr lang="en-US">
            <a:latin typeface="Arial" panose="020B0604020202020204" pitchFamily="34" charset="0"/>
            <a:cs typeface="Arial" panose="020B0604020202020204" pitchFamily="34" charset="0"/>
          </a:endParaRPr>
        </a:p>
      </dgm:t>
    </dgm:pt>
    <dgm:pt modelId="{2A800F1C-3A61-41E3-90A5-FB075D12B4B1}" type="parTrans" cxnId="{B1ACE942-9A18-4D0C-8D37-E41539716B2B}">
      <dgm:prSet/>
      <dgm:spPr/>
      <dgm:t>
        <a:bodyPr/>
        <a:lstStyle/>
        <a:p>
          <a:endParaRPr lang="en-US"/>
        </a:p>
      </dgm:t>
    </dgm:pt>
    <dgm:pt modelId="{F2FB95AF-A462-449F-B63E-73FDC06FD95C}" type="sibTrans" cxnId="{B1ACE942-9A18-4D0C-8D37-E41539716B2B}">
      <dgm:prSet/>
      <dgm:spPr/>
      <dgm:t>
        <a:bodyPr/>
        <a:lstStyle/>
        <a:p>
          <a:endParaRPr lang="en-US"/>
        </a:p>
      </dgm:t>
    </dgm:pt>
    <dgm:pt modelId="{5FB8F0EF-DB1C-4541-BA68-FEAFF07B57E3}">
      <dgm:prSet/>
      <dgm:spPr/>
      <dgm:t>
        <a:bodyPr/>
        <a:lstStyle/>
        <a:p>
          <a:r>
            <a:rPr lang="en-US">
              <a:latin typeface="Arial" panose="020B0604020202020204" pitchFamily="34" charset="0"/>
              <a:cs typeface="Arial" panose="020B0604020202020204" pitchFamily="34" charset="0"/>
            </a:rPr>
            <a:t>Hooks can be conditionally selected for execution based on the tags of the scenario</a:t>
          </a:r>
        </a:p>
      </dgm:t>
    </dgm:pt>
    <dgm:pt modelId="{513D3AB7-15FB-4D2C-A2DB-11B4A776DC1A}" type="parTrans" cxnId="{DC004E12-84A3-4F8C-A959-16599BA80A87}">
      <dgm:prSet/>
      <dgm:spPr/>
      <dgm:t>
        <a:bodyPr/>
        <a:lstStyle/>
        <a:p>
          <a:endParaRPr lang="en-US"/>
        </a:p>
      </dgm:t>
    </dgm:pt>
    <dgm:pt modelId="{384FB618-B82C-487F-A77C-843FAA2163F2}" type="sibTrans" cxnId="{DC004E12-84A3-4F8C-A959-16599BA80A87}">
      <dgm:prSet/>
      <dgm:spPr/>
      <dgm:t>
        <a:bodyPr/>
        <a:lstStyle/>
        <a:p>
          <a:endParaRPr lang="en-US"/>
        </a:p>
      </dgm:t>
    </dgm:pt>
    <dgm:pt modelId="{51D2A4F9-1F67-4D11-8605-B29B28BCBC15}">
      <dgm:prSet/>
      <dgm:spPr/>
      <dgm:t>
        <a:bodyPr/>
        <a:lstStyle/>
        <a:p>
          <a:r>
            <a:rPr lang="en-US" dirty="0">
              <a:latin typeface="Arial" panose="020B0604020202020204" pitchFamily="34" charset="0"/>
              <a:cs typeface="Arial" panose="020B0604020202020204" pitchFamily="34" charset="0"/>
            </a:rPr>
            <a:t>To run a particular hook only for certain scenarios, you can associate a Before or After hook with a tag expression</a:t>
          </a:r>
        </a:p>
      </dgm:t>
    </dgm:pt>
    <dgm:pt modelId="{98E39DAD-5A5D-4110-BD84-34701609FEE1}" type="parTrans" cxnId="{79B756BD-1616-445F-AC01-04F218F9B2A1}">
      <dgm:prSet/>
      <dgm:spPr/>
      <dgm:t>
        <a:bodyPr/>
        <a:lstStyle/>
        <a:p>
          <a:endParaRPr lang="en-US"/>
        </a:p>
      </dgm:t>
    </dgm:pt>
    <dgm:pt modelId="{40AD338D-EB6D-4BC3-A62A-12D5D6807AAB}" type="sibTrans" cxnId="{79B756BD-1616-445F-AC01-04F218F9B2A1}">
      <dgm:prSet/>
      <dgm:spPr/>
      <dgm:t>
        <a:bodyPr/>
        <a:lstStyle/>
        <a:p>
          <a:endParaRPr lang="en-US"/>
        </a:p>
      </dgm:t>
    </dgm:pt>
    <dgm:pt modelId="{C674250E-EDFB-42D9-9E7E-077FF81B29BB}">
      <dgm:prSet/>
      <dgm:spPr/>
      <dgm:t>
        <a:bodyPr/>
        <a:lstStyle/>
        <a:p>
          <a:r>
            <a:rPr lang="en-US">
              <a:latin typeface="Arial" panose="020B0604020202020204" pitchFamily="34" charset="0"/>
              <a:cs typeface="Arial" panose="020B0604020202020204" pitchFamily="34" charset="0"/>
            </a:rPr>
            <a:t>Tags can be used with </a:t>
          </a:r>
        </a:p>
      </dgm:t>
    </dgm:pt>
    <dgm:pt modelId="{2E5CC7A2-F82C-48E9-B631-B3B35D66CB97}" type="parTrans" cxnId="{6EFB16CE-3F82-4F4C-8881-89A3FE7B0EDE}">
      <dgm:prSet/>
      <dgm:spPr/>
      <dgm:t>
        <a:bodyPr/>
        <a:lstStyle/>
        <a:p>
          <a:endParaRPr lang="en-US"/>
        </a:p>
      </dgm:t>
    </dgm:pt>
    <dgm:pt modelId="{D5B6A6E8-1F49-48E7-BF07-DAD0CB70756A}" type="sibTrans" cxnId="{6EFB16CE-3F82-4F4C-8881-89A3FE7B0EDE}">
      <dgm:prSet/>
      <dgm:spPr/>
      <dgm:t>
        <a:bodyPr/>
        <a:lstStyle/>
        <a:p>
          <a:endParaRPr lang="en-US"/>
        </a:p>
      </dgm:t>
    </dgm:pt>
    <dgm:pt modelId="{D5BD1B71-7F28-43EE-A39D-D98B4EBE60F7}">
      <dgm:prSet/>
      <dgm:spPr/>
      <dgm:t>
        <a:bodyPr/>
        <a:lstStyle/>
        <a:p>
          <a:r>
            <a:rPr lang="en-US" dirty="0">
              <a:latin typeface="Arial" panose="020B0604020202020204" pitchFamily="34" charset="0"/>
              <a:cs typeface="Arial" panose="020B0604020202020204" pitchFamily="34" charset="0"/>
            </a:rPr>
            <a:t>@BeforeSteps</a:t>
          </a:r>
        </a:p>
      </dgm:t>
    </dgm:pt>
    <dgm:pt modelId="{F371C9E9-0AEB-42F3-ABC6-DD53C98C66B5}" type="parTrans" cxnId="{1F415BDB-6755-4127-8D51-30F4C362D7BA}">
      <dgm:prSet/>
      <dgm:spPr/>
      <dgm:t>
        <a:bodyPr/>
        <a:lstStyle/>
        <a:p>
          <a:endParaRPr lang="en-US"/>
        </a:p>
      </dgm:t>
    </dgm:pt>
    <dgm:pt modelId="{F9450148-0465-4605-8732-90171218E8CB}" type="sibTrans" cxnId="{1F415BDB-6755-4127-8D51-30F4C362D7BA}">
      <dgm:prSet/>
      <dgm:spPr/>
      <dgm:t>
        <a:bodyPr/>
        <a:lstStyle/>
        <a:p>
          <a:endParaRPr lang="en-US"/>
        </a:p>
      </dgm:t>
    </dgm:pt>
    <dgm:pt modelId="{6241C95B-F058-4092-AE45-A7DEE848590A}">
      <dgm:prSet/>
      <dgm:spPr/>
      <dgm:t>
        <a:bodyPr/>
        <a:lstStyle/>
        <a:p>
          <a:r>
            <a:rPr lang="en-US">
              <a:latin typeface="Arial" panose="020B0604020202020204" pitchFamily="34" charset="0"/>
              <a:cs typeface="Arial" panose="020B0604020202020204" pitchFamily="34" charset="0"/>
            </a:rPr>
            <a:t>@AfterSteps</a:t>
          </a:r>
        </a:p>
      </dgm:t>
    </dgm:pt>
    <dgm:pt modelId="{A5E0C1AD-13D6-42A0-8769-EA4F3D6F7A33}" type="parTrans" cxnId="{36EBD629-55F3-4F2D-8F8E-EF503ABE1444}">
      <dgm:prSet/>
      <dgm:spPr/>
      <dgm:t>
        <a:bodyPr/>
        <a:lstStyle/>
        <a:p>
          <a:endParaRPr lang="en-US"/>
        </a:p>
      </dgm:t>
    </dgm:pt>
    <dgm:pt modelId="{7F7F041F-F09E-42C0-82D9-15B7083DFEA6}" type="sibTrans" cxnId="{36EBD629-55F3-4F2D-8F8E-EF503ABE1444}">
      <dgm:prSet/>
      <dgm:spPr/>
      <dgm:t>
        <a:bodyPr/>
        <a:lstStyle/>
        <a:p>
          <a:endParaRPr lang="en-US"/>
        </a:p>
      </dgm:t>
    </dgm:pt>
    <dgm:pt modelId="{77EC38B7-CE0E-46F3-A030-86678734F84F}">
      <dgm:prSet/>
      <dgm:spPr/>
      <dgm:t>
        <a:bodyPr/>
        <a:lstStyle/>
        <a:p>
          <a:r>
            <a:rPr lang="en-US" dirty="0">
              <a:latin typeface="Arial" panose="020B0604020202020204" pitchFamily="34" charset="0"/>
              <a:cs typeface="Arial" panose="020B0604020202020204" pitchFamily="34" charset="0"/>
            </a:rPr>
            <a:t>@After(value="@smoke", order=2)</a:t>
          </a:r>
        </a:p>
      </dgm:t>
    </dgm:pt>
    <dgm:pt modelId="{39338AD4-21D9-439C-B3FE-D35E9131AC19}" type="parTrans" cxnId="{1F17CD10-D15D-4A7B-86D9-2DC65189593A}">
      <dgm:prSet/>
      <dgm:spPr/>
      <dgm:t>
        <a:bodyPr/>
        <a:lstStyle/>
        <a:p>
          <a:endParaRPr lang="en-US"/>
        </a:p>
      </dgm:t>
    </dgm:pt>
    <dgm:pt modelId="{D82222C4-84F2-41CD-B35A-330FF9490796}" type="sibTrans" cxnId="{1F17CD10-D15D-4A7B-86D9-2DC65189593A}">
      <dgm:prSet/>
      <dgm:spPr/>
      <dgm:t>
        <a:bodyPr/>
        <a:lstStyle/>
        <a:p>
          <a:endParaRPr lang="en-US"/>
        </a:p>
      </dgm:t>
    </dgm:pt>
    <dgm:pt modelId="{6FA2BCCD-E8A5-46C5-A933-733F2A372A98}">
      <dgm:prSet/>
      <dgm:spPr/>
      <dgm:t>
        <a:bodyPr/>
        <a:lstStyle/>
        <a:p>
          <a:r>
            <a:rPr lang="en-US" b="1">
              <a:latin typeface="Arial" panose="020B0604020202020204" pitchFamily="34" charset="0"/>
              <a:cs typeface="Arial" panose="020B0604020202020204" pitchFamily="34" charset="0"/>
            </a:rPr>
            <a:t>Ordering Hooks</a:t>
          </a:r>
          <a:endParaRPr lang="en-US">
            <a:latin typeface="Arial" panose="020B0604020202020204" pitchFamily="34" charset="0"/>
            <a:cs typeface="Arial" panose="020B0604020202020204" pitchFamily="34" charset="0"/>
          </a:endParaRPr>
        </a:p>
      </dgm:t>
    </dgm:pt>
    <dgm:pt modelId="{29328D52-30CD-41BC-AB48-842E039DD6D5}" type="parTrans" cxnId="{BC572A66-7C7A-42BB-8D45-44D9C5D1B11F}">
      <dgm:prSet/>
      <dgm:spPr/>
      <dgm:t>
        <a:bodyPr/>
        <a:lstStyle/>
        <a:p>
          <a:endParaRPr lang="en-US"/>
        </a:p>
      </dgm:t>
    </dgm:pt>
    <dgm:pt modelId="{6FA8C16B-8CA5-428D-A258-0AEBEB2D6472}" type="sibTrans" cxnId="{BC572A66-7C7A-42BB-8D45-44D9C5D1B11F}">
      <dgm:prSet/>
      <dgm:spPr/>
      <dgm:t>
        <a:bodyPr/>
        <a:lstStyle/>
        <a:p>
          <a:endParaRPr lang="en-US"/>
        </a:p>
      </dgm:t>
    </dgm:pt>
    <dgm:pt modelId="{5467B234-D3C5-4B6F-BB3C-CCF00620FEB4}">
      <dgm:prSet/>
      <dgm:spPr/>
      <dgm:t>
        <a:bodyPr/>
        <a:lstStyle/>
        <a:p>
          <a:r>
            <a:rPr lang="en-US" dirty="0">
              <a:latin typeface="Arial" panose="020B0604020202020204" pitchFamily="34" charset="0"/>
              <a:cs typeface="Arial" panose="020B0604020202020204" pitchFamily="34" charset="0"/>
            </a:rPr>
            <a:t>We can use multiple Before and After hooks and also assign order of execution</a:t>
          </a:r>
        </a:p>
      </dgm:t>
    </dgm:pt>
    <dgm:pt modelId="{A8574F77-B545-42C7-808C-C64E1472879A}" type="parTrans" cxnId="{D58F3AB7-65F9-496F-9642-D47FED7181C8}">
      <dgm:prSet/>
      <dgm:spPr/>
      <dgm:t>
        <a:bodyPr/>
        <a:lstStyle/>
        <a:p>
          <a:endParaRPr lang="en-US"/>
        </a:p>
      </dgm:t>
    </dgm:pt>
    <dgm:pt modelId="{ADCF9931-E019-49E2-A671-DA4FDC2BCB39}" type="sibTrans" cxnId="{D58F3AB7-65F9-496F-9642-D47FED7181C8}">
      <dgm:prSet/>
      <dgm:spPr/>
      <dgm:t>
        <a:bodyPr/>
        <a:lstStyle/>
        <a:p>
          <a:endParaRPr lang="en-US"/>
        </a:p>
      </dgm:t>
    </dgm:pt>
    <dgm:pt modelId="{69E3AC92-BC0D-4ED3-A06E-03487CA8B142}">
      <dgm:prSet/>
      <dgm:spPr/>
      <dgm:t>
        <a:bodyPr/>
        <a:lstStyle/>
        <a:p>
          <a:r>
            <a:rPr lang="en-US">
              <a:latin typeface="Arial" panose="020B0604020202020204" pitchFamily="34" charset="0"/>
              <a:cs typeface="Arial" panose="020B0604020202020204" pitchFamily="34" charset="0"/>
            </a:rPr>
            <a:t>@Before(order=0)</a:t>
          </a:r>
        </a:p>
      </dgm:t>
    </dgm:pt>
    <dgm:pt modelId="{A0B87601-A4C7-4FD1-88E2-3A61E37BC382}" type="parTrans" cxnId="{46688AF6-EFD9-4D79-9E51-FBFA9037886A}">
      <dgm:prSet/>
      <dgm:spPr/>
      <dgm:t>
        <a:bodyPr/>
        <a:lstStyle/>
        <a:p>
          <a:endParaRPr lang="en-US"/>
        </a:p>
      </dgm:t>
    </dgm:pt>
    <dgm:pt modelId="{4963FA9C-2658-4CCD-BDAE-0C37EA1D319F}" type="sibTrans" cxnId="{46688AF6-EFD9-4D79-9E51-FBFA9037886A}">
      <dgm:prSet/>
      <dgm:spPr/>
      <dgm:t>
        <a:bodyPr/>
        <a:lstStyle/>
        <a:p>
          <a:endParaRPr lang="en-US"/>
        </a:p>
      </dgm:t>
    </dgm:pt>
    <dgm:pt modelId="{8C1DB978-9492-4548-B28E-80A2DAD4059F}">
      <dgm:prSet/>
      <dgm:spPr/>
      <dgm:t>
        <a:bodyPr/>
        <a:lstStyle/>
        <a:p>
          <a:r>
            <a:rPr lang="en-US" dirty="0">
              <a:latin typeface="Arial" panose="020B0604020202020204" pitchFamily="34" charset="0"/>
              <a:cs typeface="Arial" panose="020B0604020202020204" pitchFamily="34" charset="0"/>
            </a:rPr>
            <a:t>@Before(order=1)</a:t>
          </a:r>
        </a:p>
      </dgm:t>
    </dgm:pt>
    <dgm:pt modelId="{A0579C3D-C000-44A7-8192-6DF827156270}" type="parTrans" cxnId="{31CB1080-978B-4BB5-9B2E-7196E6FA11F6}">
      <dgm:prSet/>
      <dgm:spPr/>
      <dgm:t>
        <a:bodyPr/>
        <a:lstStyle/>
        <a:p>
          <a:endParaRPr lang="en-US"/>
        </a:p>
      </dgm:t>
    </dgm:pt>
    <dgm:pt modelId="{527AEE6F-1D69-4270-8A3F-A120096F96A0}" type="sibTrans" cxnId="{31CB1080-978B-4BB5-9B2E-7196E6FA11F6}">
      <dgm:prSet/>
      <dgm:spPr/>
      <dgm:t>
        <a:bodyPr/>
        <a:lstStyle/>
        <a:p>
          <a:endParaRPr lang="en-US"/>
        </a:p>
      </dgm:t>
    </dgm:pt>
    <dgm:pt modelId="{7FBC5041-57B8-4E6E-B606-7F0037EB2C68}" type="pres">
      <dgm:prSet presAssocID="{8BA83349-A883-4350-B0D5-2CA0285CED9E}" presName="linear" presStyleCnt="0">
        <dgm:presLayoutVars>
          <dgm:dir/>
          <dgm:animLvl val="lvl"/>
          <dgm:resizeHandles val="exact"/>
        </dgm:presLayoutVars>
      </dgm:prSet>
      <dgm:spPr/>
    </dgm:pt>
    <dgm:pt modelId="{BA737B20-42F9-40B3-A54E-6379B2A7B1A2}" type="pres">
      <dgm:prSet presAssocID="{5542AD8C-F8F2-4D0D-B43F-E36DFD8C0DA6}" presName="parentLin" presStyleCnt="0"/>
      <dgm:spPr/>
    </dgm:pt>
    <dgm:pt modelId="{60D609B6-44B2-4542-BB36-695C4C36E72E}" type="pres">
      <dgm:prSet presAssocID="{5542AD8C-F8F2-4D0D-B43F-E36DFD8C0DA6}" presName="parentLeftMargin" presStyleLbl="node1" presStyleIdx="0" presStyleCnt="3"/>
      <dgm:spPr/>
    </dgm:pt>
    <dgm:pt modelId="{AAF08F0B-E6E0-46F4-9466-D3FC1A81A945}" type="pres">
      <dgm:prSet presAssocID="{5542AD8C-F8F2-4D0D-B43F-E36DFD8C0DA6}" presName="parentText" presStyleLbl="node1" presStyleIdx="0" presStyleCnt="3">
        <dgm:presLayoutVars>
          <dgm:chMax val="0"/>
          <dgm:bulletEnabled val="1"/>
        </dgm:presLayoutVars>
      </dgm:prSet>
      <dgm:spPr/>
    </dgm:pt>
    <dgm:pt modelId="{73A1F2F4-AC6E-494A-AF75-C999437A6679}" type="pres">
      <dgm:prSet presAssocID="{5542AD8C-F8F2-4D0D-B43F-E36DFD8C0DA6}" presName="negativeSpace" presStyleCnt="0"/>
      <dgm:spPr/>
    </dgm:pt>
    <dgm:pt modelId="{42B6FD53-7D7B-436E-ADFE-22B4FC341B55}" type="pres">
      <dgm:prSet presAssocID="{5542AD8C-F8F2-4D0D-B43F-E36DFD8C0DA6}" presName="childText" presStyleLbl="conFgAcc1" presStyleIdx="0" presStyleCnt="3">
        <dgm:presLayoutVars>
          <dgm:bulletEnabled val="1"/>
        </dgm:presLayoutVars>
      </dgm:prSet>
      <dgm:spPr/>
    </dgm:pt>
    <dgm:pt modelId="{690F47CC-CE52-4260-89D1-EB75604FEE82}" type="pres">
      <dgm:prSet presAssocID="{F2FB95AF-A462-449F-B63E-73FDC06FD95C}" presName="spaceBetweenRectangles" presStyleCnt="0"/>
      <dgm:spPr/>
    </dgm:pt>
    <dgm:pt modelId="{D18AE390-6851-4655-A041-3BEC067FA1C7}" type="pres">
      <dgm:prSet presAssocID="{6FA2BCCD-E8A5-46C5-A933-733F2A372A98}" presName="parentLin" presStyleCnt="0"/>
      <dgm:spPr/>
    </dgm:pt>
    <dgm:pt modelId="{39EFC5E8-4077-4428-84B9-1B6095F3BE1D}" type="pres">
      <dgm:prSet presAssocID="{6FA2BCCD-E8A5-46C5-A933-733F2A372A98}" presName="parentLeftMargin" presStyleLbl="node1" presStyleIdx="0" presStyleCnt="3"/>
      <dgm:spPr/>
    </dgm:pt>
    <dgm:pt modelId="{09134052-41CA-4CD4-9B79-2BE065486081}" type="pres">
      <dgm:prSet presAssocID="{6FA2BCCD-E8A5-46C5-A933-733F2A372A98}" presName="parentText" presStyleLbl="node1" presStyleIdx="1" presStyleCnt="3">
        <dgm:presLayoutVars>
          <dgm:chMax val="0"/>
          <dgm:bulletEnabled val="1"/>
        </dgm:presLayoutVars>
      </dgm:prSet>
      <dgm:spPr/>
    </dgm:pt>
    <dgm:pt modelId="{001E200F-8EC6-4503-A92A-3D0BB5E1A590}" type="pres">
      <dgm:prSet presAssocID="{6FA2BCCD-E8A5-46C5-A933-733F2A372A98}" presName="negativeSpace" presStyleCnt="0"/>
      <dgm:spPr/>
    </dgm:pt>
    <dgm:pt modelId="{934A9BFB-F1CA-4B0B-B5C9-6438B5FCBA83}" type="pres">
      <dgm:prSet presAssocID="{6FA2BCCD-E8A5-46C5-A933-733F2A372A98}" presName="childText" presStyleLbl="conFgAcc1" presStyleIdx="1" presStyleCnt="3">
        <dgm:presLayoutVars>
          <dgm:bulletEnabled val="1"/>
        </dgm:presLayoutVars>
      </dgm:prSet>
      <dgm:spPr/>
    </dgm:pt>
    <dgm:pt modelId="{CBF058A7-7D15-406C-8D76-7A11BFB7C7C5}" type="pres">
      <dgm:prSet presAssocID="{6FA8C16B-8CA5-428D-A258-0AEBEB2D6472}" presName="spaceBetweenRectangles" presStyleCnt="0"/>
      <dgm:spPr/>
    </dgm:pt>
    <dgm:pt modelId="{71B1F72D-0614-4015-969D-6227ECD33185}" type="pres">
      <dgm:prSet presAssocID="{5467B234-D3C5-4B6F-BB3C-CCF00620FEB4}" presName="parentLin" presStyleCnt="0"/>
      <dgm:spPr/>
    </dgm:pt>
    <dgm:pt modelId="{59E9EA87-0206-44C3-BBB6-CD664FD8FCC3}" type="pres">
      <dgm:prSet presAssocID="{5467B234-D3C5-4B6F-BB3C-CCF00620FEB4}" presName="parentLeftMargin" presStyleLbl="node1" presStyleIdx="1" presStyleCnt="3"/>
      <dgm:spPr/>
    </dgm:pt>
    <dgm:pt modelId="{4455B30B-0285-4584-AD53-294C480E585A}" type="pres">
      <dgm:prSet presAssocID="{5467B234-D3C5-4B6F-BB3C-CCF00620FEB4}" presName="parentText" presStyleLbl="node1" presStyleIdx="2" presStyleCnt="3">
        <dgm:presLayoutVars>
          <dgm:chMax val="0"/>
          <dgm:bulletEnabled val="1"/>
        </dgm:presLayoutVars>
      </dgm:prSet>
      <dgm:spPr/>
    </dgm:pt>
    <dgm:pt modelId="{B181731C-37F0-41A8-B280-60E89158E4EC}" type="pres">
      <dgm:prSet presAssocID="{5467B234-D3C5-4B6F-BB3C-CCF00620FEB4}" presName="negativeSpace" presStyleCnt="0"/>
      <dgm:spPr/>
    </dgm:pt>
    <dgm:pt modelId="{580012D2-F32B-4CB8-A7A5-69D60B1E2595}" type="pres">
      <dgm:prSet presAssocID="{5467B234-D3C5-4B6F-BB3C-CCF00620FEB4}" presName="childText" presStyleLbl="conFgAcc1" presStyleIdx="2" presStyleCnt="3">
        <dgm:presLayoutVars>
          <dgm:bulletEnabled val="1"/>
        </dgm:presLayoutVars>
      </dgm:prSet>
      <dgm:spPr/>
    </dgm:pt>
  </dgm:ptLst>
  <dgm:cxnLst>
    <dgm:cxn modelId="{1F17CD10-D15D-4A7B-86D9-2DC65189593A}" srcId="{C674250E-EDFB-42D9-9E7E-077FF81B29BB}" destId="{77EC38B7-CE0E-46F3-A030-86678734F84F}" srcOrd="2" destOrd="0" parTransId="{39338AD4-21D9-439C-B3FE-D35E9131AC19}" sibTransId="{D82222C4-84F2-41CD-B35A-330FF9490796}"/>
    <dgm:cxn modelId="{DC004E12-84A3-4F8C-A959-16599BA80A87}" srcId="{5542AD8C-F8F2-4D0D-B43F-E36DFD8C0DA6}" destId="{5FB8F0EF-DB1C-4541-BA68-FEAFF07B57E3}" srcOrd="0" destOrd="0" parTransId="{513D3AB7-15FB-4D2C-A2DB-11B4A776DC1A}" sibTransId="{384FB618-B82C-487F-A77C-843FAA2163F2}"/>
    <dgm:cxn modelId="{1C1A0E24-DC2E-4DF8-9D4F-1C54F1616DE9}" type="presOf" srcId="{5FB8F0EF-DB1C-4541-BA68-FEAFF07B57E3}" destId="{42B6FD53-7D7B-436E-ADFE-22B4FC341B55}" srcOrd="0" destOrd="0" presId="urn:microsoft.com/office/officeart/2005/8/layout/list1"/>
    <dgm:cxn modelId="{6F728C29-D6D4-4572-8F31-1831BDE80D33}" type="presOf" srcId="{8BA83349-A883-4350-B0D5-2CA0285CED9E}" destId="{7FBC5041-57B8-4E6E-B606-7F0037EB2C68}" srcOrd="0" destOrd="0" presId="urn:microsoft.com/office/officeart/2005/8/layout/list1"/>
    <dgm:cxn modelId="{36EBD629-55F3-4F2D-8F8E-EF503ABE1444}" srcId="{C674250E-EDFB-42D9-9E7E-077FF81B29BB}" destId="{6241C95B-F058-4092-AE45-A7DEE848590A}" srcOrd="1" destOrd="0" parTransId="{A5E0C1AD-13D6-42A0-8769-EA4F3D6F7A33}" sibTransId="{7F7F041F-F09E-42C0-82D9-15B7083DFEA6}"/>
    <dgm:cxn modelId="{361FA332-1D6B-4D49-9598-7490C2129D69}" type="presOf" srcId="{51D2A4F9-1F67-4D11-8605-B29B28BCBC15}" destId="{42B6FD53-7D7B-436E-ADFE-22B4FC341B55}" srcOrd="0" destOrd="1" presId="urn:microsoft.com/office/officeart/2005/8/layout/list1"/>
    <dgm:cxn modelId="{B1ACE942-9A18-4D0C-8D37-E41539716B2B}" srcId="{8BA83349-A883-4350-B0D5-2CA0285CED9E}" destId="{5542AD8C-F8F2-4D0D-B43F-E36DFD8C0DA6}" srcOrd="0" destOrd="0" parTransId="{2A800F1C-3A61-41E3-90A5-FB075D12B4B1}" sibTransId="{F2FB95AF-A462-449F-B63E-73FDC06FD95C}"/>
    <dgm:cxn modelId="{BC572A66-7C7A-42BB-8D45-44D9C5D1B11F}" srcId="{8BA83349-A883-4350-B0D5-2CA0285CED9E}" destId="{6FA2BCCD-E8A5-46C5-A933-733F2A372A98}" srcOrd="1" destOrd="0" parTransId="{29328D52-30CD-41BC-AB48-842E039DD6D5}" sibTransId="{6FA8C16B-8CA5-428D-A258-0AEBEB2D6472}"/>
    <dgm:cxn modelId="{9A66486E-5869-4FBC-A660-036197BD916E}" type="presOf" srcId="{5542AD8C-F8F2-4D0D-B43F-E36DFD8C0DA6}" destId="{AAF08F0B-E6E0-46F4-9466-D3FC1A81A945}" srcOrd="1" destOrd="0" presId="urn:microsoft.com/office/officeart/2005/8/layout/list1"/>
    <dgm:cxn modelId="{D6535673-60F7-415F-B794-B457F1B40436}" type="presOf" srcId="{5542AD8C-F8F2-4D0D-B43F-E36DFD8C0DA6}" destId="{60D609B6-44B2-4542-BB36-695C4C36E72E}" srcOrd="0" destOrd="0" presId="urn:microsoft.com/office/officeart/2005/8/layout/list1"/>
    <dgm:cxn modelId="{31CB1080-978B-4BB5-9B2E-7196E6FA11F6}" srcId="{5467B234-D3C5-4B6F-BB3C-CCF00620FEB4}" destId="{8C1DB978-9492-4548-B28E-80A2DAD4059F}" srcOrd="1" destOrd="0" parTransId="{A0579C3D-C000-44A7-8192-6DF827156270}" sibTransId="{527AEE6F-1D69-4270-8A3F-A120096F96A0}"/>
    <dgm:cxn modelId="{75FC5288-BA3E-48B8-8A6B-0FDDA51465A9}" type="presOf" srcId="{6241C95B-F058-4092-AE45-A7DEE848590A}" destId="{42B6FD53-7D7B-436E-ADFE-22B4FC341B55}" srcOrd="0" destOrd="4" presId="urn:microsoft.com/office/officeart/2005/8/layout/list1"/>
    <dgm:cxn modelId="{A3C35E96-0E98-4758-990F-86AFF79CE4A6}" type="presOf" srcId="{5467B234-D3C5-4B6F-BB3C-CCF00620FEB4}" destId="{4455B30B-0285-4584-AD53-294C480E585A}" srcOrd="1" destOrd="0" presId="urn:microsoft.com/office/officeart/2005/8/layout/list1"/>
    <dgm:cxn modelId="{FCA07398-268C-47AB-8C48-F6B548512231}" type="presOf" srcId="{6FA2BCCD-E8A5-46C5-A933-733F2A372A98}" destId="{39EFC5E8-4077-4428-84B9-1B6095F3BE1D}" srcOrd="0" destOrd="0" presId="urn:microsoft.com/office/officeart/2005/8/layout/list1"/>
    <dgm:cxn modelId="{5209559B-00DB-4868-A148-F11C8E871E39}" type="presOf" srcId="{77EC38B7-CE0E-46F3-A030-86678734F84F}" destId="{42B6FD53-7D7B-436E-ADFE-22B4FC341B55}" srcOrd="0" destOrd="5" presId="urn:microsoft.com/office/officeart/2005/8/layout/list1"/>
    <dgm:cxn modelId="{174A19B0-6CC9-40FA-97F2-1735DF3FAB71}" type="presOf" srcId="{5467B234-D3C5-4B6F-BB3C-CCF00620FEB4}" destId="{59E9EA87-0206-44C3-BBB6-CD664FD8FCC3}" srcOrd="0" destOrd="0" presId="urn:microsoft.com/office/officeart/2005/8/layout/list1"/>
    <dgm:cxn modelId="{D58F3AB7-65F9-496F-9642-D47FED7181C8}" srcId="{8BA83349-A883-4350-B0D5-2CA0285CED9E}" destId="{5467B234-D3C5-4B6F-BB3C-CCF00620FEB4}" srcOrd="2" destOrd="0" parTransId="{A8574F77-B545-42C7-808C-C64E1472879A}" sibTransId="{ADCF9931-E019-49E2-A671-DA4FDC2BCB39}"/>
    <dgm:cxn modelId="{79B756BD-1616-445F-AC01-04F218F9B2A1}" srcId="{5542AD8C-F8F2-4D0D-B43F-E36DFD8C0DA6}" destId="{51D2A4F9-1F67-4D11-8605-B29B28BCBC15}" srcOrd="1" destOrd="0" parTransId="{98E39DAD-5A5D-4110-BD84-34701609FEE1}" sibTransId="{40AD338D-EB6D-4BC3-A62A-12D5D6807AAB}"/>
    <dgm:cxn modelId="{EE57B2C1-CF87-43D3-AC24-716969E6074C}" type="presOf" srcId="{D5BD1B71-7F28-43EE-A39D-D98B4EBE60F7}" destId="{42B6FD53-7D7B-436E-ADFE-22B4FC341B55}" srcOrd="0" destOrd="3" presId="urn:microsoft.com/office/officeart/2005/8/layout/list1"/>
    <dgm:cxn modelId="{6EFB16CE-3F82-4F4C-8881-89A3FE7B0EDE}" srcId="{5542AD8C-F8F2-4D0D-B43F-E36DFD8C0DA6}" destId="{C674250E-EDFB-42D9-9E7E-077FF81B29BB}" srcOrd="2" destOrd="0" parTransId="{2E5CC7A2-F82C-48E9-B631-B3B35D66CB97}" sibTransId="{D5B6A6E8-1F49-48E7-BF07-DAD0CB70756A}"/>
    <dgm:cxn modelId="{14F5B0D7-FC29-4FE1-AFF9-BEC987E14D53}" type="presOf" srcId="{C674250E-EDFB-42D9-9E7E-077FF81B29BB}" destId="{42B6FD53-7D7B-436E-ADFE-22B4FC341B55}" srcOrd="0" destOrd="2" presId="urn:microsoft.com/office/officeart/2005/8/layout/list1"/>
    <dgm:cxn modelId="{1F415BDB-6755-4127-8D51-30F4C362D7BA}" srcId="{C674250E-EDFB-42D9-9E7E-077FF81B29BB}" destId="{D5BD1B71-7F28-43EE-A39D-D98B4EBE60F7}" srcOrd="0" destOrd="0" parTransId="{F371C9E9-0AEB-42F3-ABC6-DD53C98C66B5}" sibTransId="{F9450148-0465-4605-8732-90171218E8CB}"/>
    <dgm:cxn modelId="{D54A72F4-8DC0-42F6-97ED-3ABA8D97DE02}" type="presOf" srcId="{69E3AC92-BC0D-4ED3-A06E-03487CA8B142}" destId="{580012D2-F32B-4CB8-A7A5-69D60B1E2595}" srcOrd="0" destOrd="0" presId="urn:microsoft.com/office/officeart/2005/8/layout/list1"/>
    <dgm:cxn modelId="{46688AF6-EFD9-4D79-9E51-FBFA9037886A}" srcId="{5467B234-D3C5-4B6F-BB3C-CCF00620FEB4}" destId="{69E3AC92-BC0D-4ED3-A06E-03487CA8B142}" srcOrd="0" destOrd="0" parTransId="{A0B87601-A4C7-4FD1-88E2-3A61E37BC382}" sibTransId="{4963FA9C-2658-4CCD-BDAE-0C37EA1D319F}"/>
    <dgm:cxn modelId="{7A95D3F8-33F1-4279-84F3-3D4A5ACE6DD3}" type="presOf" srcId="{6FA2BCCD-E8A5-46C5-A933-733F2A372A98}" destId="{09134052-41CA-4CD4-9B79-2BE065486081}" srcOrd="1" destOrd="0" presId="urn:microsoft.com/office/officeart/2005/8/layout/list1"/>
    <dgm:cxn modelId="{FEA27DFC-771F-48E1-9864-E63EBE14C97E}" type="presOf" srcId="{8C1DB978-9492-4548-B28E-80A2DAD4059F}" destId="{580012D2-F32B-4CB8-A7A5-69D60B1E2595}" srcOrd="0" destOrd="1" presId="urn:microsoft.com/office/officeart/2005/8/layout/list1"/>
    <dgm:cxn modelId="{6D9022C3-B570-4361-9543-14CB5616CDE3}" type="presParOf" srcId="{7FBC5041-57B8-4E6E-B606-7F0037EB2C68}" destId="{BA737B20-42F9-40B3-A54E-6379B2A7B1A2}" srcOrd="0" destOrd="0" presId="urn:microsoft.com/office/officeart/2005/8/layout/list1"/>
    <dgm:cxn modelId="{48F5ADD3-9AE9-4D46-B567-0591CE8537EB}" type="presParOf" srcId="{BA737B20-42F9-40B3-A54E-6379B2A7B1A2}" destId="{60D609B6-44B2-4542-BB36-695C4C36E72E}" srcOrd="0" destOrd="0" presId="urn:microsoft.com/office/officeart/2005/8/layout/list1"/>
    <dgm:cxn modelId="{11B85DA2-56BB-4D28-9C16-305C5EA0437B}" type="presParOf" srcId="{BA737B20-42F9-40B3-A54E-6379B2A7B1A2}" destId="{AAF08F0B-E6E0-46F4-9466-D3FC1A81A945}" srcOrd="1" destOrd="0" presId="urn:microsoft.com/office/officeart/2005/8/layout/list1"/>
    <dgm:cxn modelId="{DB74133C-3419-4EA2-B807-3D70ED6B2C34}" type="presParOf" srcId="{7FBC5041-57B8-4E6E-B606-7F0037EB2C68}" destId="{73A1F2F4-AC6E-494A-AF75-C999437A6679}" srcOrd="1" destOrd="0" presId="urn:microsoft.com/office/officeart/2005/8/layout/list1"/>
    <dgm:cxn modelId="{77E3C2C8-1F03-4466-AC5E-1197EB2DCD15}" type="presParOf" srcId="{7FBC5041-57B8-4E6E-B606-7F0037EB2C68}" destId="{42B6FD53-7D7B-436E-ADFE-22B4FC341B55}" srcOrd="2" destOrd="0" presId="urn:microsoft.com/office/officeart/2005/8/layout/list1"/>
    <dgm:cxn modelId="{D3D2A5BC-81AD-4E6F-B3FD-66D6D3BADD02}" type="presParOf" srcId="{7FBC5041-57B8-4E6E-B606-7F0037EB2C68}" destId="{690F47CC-CE52-4260-89D1-EB75604FEE82}" srcOrd="3" destOrd="0" presId="urn:microsoft.com/office/officeart/2005/8/layout/list1"/>
    <dgm:cxn modelId="{23054938-3555-466E-AF62-65F811041009}" type="presParOf" srcId="{7FBC5041-57B8-4E6E-B606-7F0037EB2C68}" destId="{D18AE390-6851-4655-A041-3BEC067FA1C7}" srcOrd="4" destOrd="0" presId="urn:microsoft.com/office/officeart/2005/8/layout/list1"/>
    <dgm:cxn modelId="{23C6BC42-A223-4381-820C-DFD0C9D48187}" type="presParOf" srcId="{D18AE390-6851-4655-A041-3BEC067FA1C7}" destId="{39EFC5E8-4077-4428-84B9-1B6095F3BE1D}" srcOrd="0" destOrd="0" presId="urn:microsoft.com/office/officeart/2005/8/layout/list1"/>
    <dgm:cxn modelId="{49BFF946-A97C-4524-98A4-E78AC6FC5D2C}" type="presParOf" srcId="{D18AE390-6851-4655-A041-3BEC067FA1C7}" destId="{09134052-41CA-4CD4-9B79-2BE065486081}" srcOrd="1" destOrd="0" presId="urn:microsoft.com/office/officeart/2005/8/layout/list1"/>
    <dgm:cxn modelId="{CB27F5E8-45C8-497E-B578-04B2AEE63657}" type="presParOf" srcId="{7FBC5041-57B8-4E6E-B606-7F0037EB2C68}" destId="{001E200F-8EC6-4503-A92A-3D0BB5E1A590}" srcOrd="5" destOrd="0" presId="urn:microsoft.com/office/officeart/2005/8/layout/list1"/>
    <dgm:cxn modelId="{196DAAC7-8225-455A-A0BA-ABD5A6C03BDA}" type="presParOf" srcId="{7FBC5041-57B8-4E6E-B606-7F0037EB2C68}" destId="{934A9BFB-F1CA-4B0B-B5C9-6438B5FCBA83}" srcOrd="6" destOrd="0" presId="urn:microsoft.com/office/officeart/2005/8/layout/list1"/>
    <dgm:cxn modelId="{45DD153F-1CB1-46E4-AA23-6618A898EA6D}" type="presParOf" srcId="{7FBC5041-57B8-4E6E-B606-7F0037EB2C68}" destId="{CBF058A7-7D15-406C-8D76-7A11BFB7C7C5}" srcOrd="7" destOrd="0" presId="urn:microsoft.com/office/officeart/2005/8/layout/list1"/>
    <dgm:cxn modelId="{7D7A6DF8-A06B-4A5A-94EA-0CCEBE1C320D}" type="presParOf" srcId="{7FBC5041-57B8-4E6E-B606-7F0037EB2C68}" destId="{71B1F72D-0614-4015-969D-6227ECD33185}" srcOrd="8" destOrd="0" presId="urn:microsoft.com/office/officeart/2005/8/layout/list1"/>
    <dgm:cxn modelId="{3AC34E4F-DC1A-47BE-B617-108E17CEE573}" type="presParOf" srcId="{71B1F72D-0614-4015-969D-6227ECD33185}" destId="{59E9EA87-0206-44C3-BBB6-CD664FD8FCC3}" srcOrd="0" destOrd="0" presId="urn:microsoft.com/office/officeart/2005/8/layout/list1"/>
    <dgm:cxn modelId="{CEB49077-81D0-4205-847D-AF4142D45102}" type="presParOf" srcId="{71B1F72D-0614-4015-969D-6227ECD33185}" destId="{4455B30B-0285-4584-AD53-294C480E585A}" srcOrd="1" destOrd="0" presId="urn:microsoft.com/office/officeart/2005/8/layout/list1"/>
    <dgm:cxn modelId="{26B1D356-98AD-47B9-A7BE-AEB4B998D2D2}" type="presParOf" srcId="{7FBC5041-57B8-4E6E-B606-7F0037EB2C68}" destId="{B181731C-37F0-41A8-B280-60E89158E4EC}" srcOrd="9" destOrd="0" presId="urn:microsoft.com/office/officeart/2005/8/layout/list1"/>
    <dgm:cxn modelId="{9A5D7119-6323-40D4-8634-2737A94948A5}" type="presParOf" srcId="{7FBC5041-57B8-4E6E-B606-7F0037EB2C68}" destId="{580012D2-F32B-4CB8-A7A5-69D60B1E259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03564-EEB2-4C82-A5D2-C0C58DEE8714}">
      <dsp:nvSpPr>
        <dsp:cNvPr id="0" name=""/>
        <dsp:cNvSpPr/>
      </dsp:nvSpPr>
      <dsp:spPr>
        <a:xfrm>
          <a:off x="0" y="459"/>
          <a:ext cx="10058399" cy="107427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DE2ED8-C04E-40A1-BB28-155906B1B957}">
      <dsp:nvSpPr>
        <dsp:cNvPr id="0" name=""/>
        <dsp:cNvSpPr/>
      </dsp:nvSpPr>
      <dsp:spPr>
        <a:xfrm>
          <a:off x="324969" y="242171"/>
          <a:ext cx="590852" cy="5908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63B8A3-A466-4AE7-9799-796B083E64EF}">
      <dsp:nvSpPr>
        <dsp:cNvPr id="0" name=""/>
        <dsp:cNvSpPr/>
      </dsp:nvSpPr>
      <dsp:spPr>
        <a:xfrm>
          <a:off x="1240791" y="459"/>
          <a:ext cx="8817608" cy="107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94" tIns="113694" rIns="113694" bIns="113694" numCol="1" spcCol="1270" anchor="ctr" anchorCtr="0">
          <a:noAutofit/>
        </a:bodyPr>
        <a:lstStyle/>
        <a:p>
          <a:pPr marL="0" lvl="0" indent="0" algn="l" defTabSz="1022350">
            <a:lnSpc>
              <a:spcPct val="90000"/>
            </a:lnSpc>
            <a:spcBef>
              <a:spcPct val="0"/>
            </a:spcBef>
            <a:spcAft>
              <a:spcPct val="35000"/>
            </a:spcAft>
            <a:buNone/>
          </a:pPr>
          <a:r>
            <a:rPr lang="en-US" sz="2300" kern="1200"/>
            <a:t>Cucumber is one of the most powerful tools. It offers us the real communication layer on top of a robust testing framework. </a:t>
          </a:r>
        </a:p>
      </dsp:txBody>
      <dsp:txXfrm>
        <a:off x="1240791" y="459"/>
        <a:ext cx="8817608" cy="1074277"/>
      </dsp:txXfrm>
    </dsp:sp>
    <dsp:sp modelId="{8DB2D75C-C1F9-4453-961E-08CF54817957}">
      <dsp:nvSpPr>
        <dsp:cNvPr id="0" name=""/>
        <dsp:cNvSpPr/>
      </dsp:nvSpPr>
      <dsp:spPr>
        <a:xfrm>
          <a:off x="0" y="1343306"/>
          <a:ext cx="10058399" cy="107427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359408-CDF9-4CA5-9BDB-D79372E1DD0D}">
      <dsp:nvSpPr>
        <dsp:cNvPr id="0" name=""/>
        <dsp:cNvSpPr/>
      </dsp:nvSpPr>
      <dsp:spPr>
        <a:xfrm>
          <a:off x="324969" y="1585019"/>
          <a:ext cx="590852" cy="5908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2E9EB9-A8DC-4CBA-B0E6-45649B106AFC}">
      <dsp:nvSpPr>
        <dsp:cNvPr id="0" name=""/>
        <dsp:cNvSpPr/>
      </dsp:nvSpPr>
      <dsp:spPr>
        <a:xfrm>
          <a:off x="1240791" y="1343306"/>
          <a:ext cx="8817608" cy="107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94" tIns="113694" rIns="113694" bIns="113694" numCol="1" spcCol="1270" anchor="ctr" anchorCtr="0">
          <a:noAutofit/>
        </a:bodyPr>
        <a:lstStyle/>
        <a:p>
          <a:pPr marL="0" lvl="0" indent="0" algn="l" defTabSz="1022350">
            <a:lnSpc>
              <a:spcPct val="90000"/>
            </a:lnSpc>
            <a:spcBef>
              <a:spcPct val="0"/>
            </a:spcBef>
            <a:spcAft>
              <a:spcPct val="35000"/>
            </a:spcAft>
            <a:buNone/>
          </a:pPr>
          <a:r>
            <a:rPr lang="en-US" sz="2300" kern="1200"/>
            <a:t>The tool can help run automation tests on a wide-ranging testing needs from the backend to the frontend. </a:t>
          </a:r>
        </a:p>
      </dsp:txBody>
      <dsp:txXfrm>
        <a:off x="1240791" y="1343306"/>
        <a:ext cx="8817608" cy="1074277"/>
      </dsp:txXfrm>
    </dsp:sp>
    <dsp:sp modelId="{7D214AE3-1EC4-483B-BCCD-64C1C512E11B}">
      <dsp:nvSpPr>
        <dsp:cNvPr id="0" name=""/>
        <dsp:cNvSpPr/>
      </dsp:nvSpPr>
      <dsp:spPr>
        <a:xfrm>
          <a:off x="0" y="2686153"/>
          <a:ext cx="10058399" cy="107427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073802-05C7-483B-ACAB-F32035BB3FCD}">
      <dsp:nvSpPr>
        <dsp:cNvPr id="0" name=""/>
        <dsp:cNvSpPr/>
      </dsp:nvSpPr>
      <dsp:spPr>
        <a:xfrm>
          <a:off x="324969" y="2927866"/>
          <a:ext cx="590852" cy="5908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947F94-BD82-41AD-AF63-E2F66788CDBA}">
      <dsp:nvSpPr>
        <dsp:cNvPr id="0" name=""/>
        <dsp:cNvSpPr/>
      </dsp:nvSpPr>
      <dsp:spPr>
        <a:xfrm>
          <a:off x="1240791" y="2686153"/>
          <a:ext cx="8817608" cy="107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94" tIns="113694" rIns="113694" bIns="113694" numCol="1" spcCol="1270" anchor="ctr" anchorCtr="0">
          <a:noAutofit/>
        </a:bodyPr>
        <a:lstStyle/>
        <a:p>
          <a:pPr marL="0" lvl="0" indent="0" algn="l" defTabSz="1022350">
            <a:lnSpc>
              <a:spcPct val="90000"/>
            </a:lnSpc>
            <a:spcBef>
              <a:spcPct val="0"/>
            </a:spcBef>
            <a:spcAft>
              <a:spcPct val="35000"/>
            </a:spcAft>
            <a:buNone/>
          </a:pPr>
          <a:r>
            <a:rPr lang="en-US" sz="2300" kern="1200"/>
            <a:t>Moreover, Cucumber creates deep connections among members of the testing team, which we hardly find in other testing framework.</a:t>
          </a:r>
        </a:p>
      </dsp:txBody>
      <dsp:txXfrm>
        <a:off x="1240791" y="2686153"/>
        <a:ext cx="8817608" cy="10742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F9E297-14C7-48F9-9E99-8DEFCA3AF319}">
      <dsp:nvSpPr>
        <dsp:cNvPr id="0" name=""/>
        <dsp:cNvSpPr/>
      </dsp:nvSpPr>
      <dsp:spPr>
        <a:xfrm>
          <a:off x="1703136" y="418708"/>
          <a:ext cx="1249187" cy="13082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E23104-FF98-41F3-A7C5-76003DE1BAE7}">
      <dsp:nvSpPr>
        <dsp:cNvPr id="0" name=""/>
        <dsp:cNvSpPr/>
      </dsp:nvSpPr>
      <dsp:spPr>
        <a:xfrm>
          <a:off x="168707" y="1848935"/>
          <a:ext cx="4311566" cy="788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defRPr b="1"/>
          </a:pPr>
          <a:r>
            <a:rPr lang="en-US" sz="1800" b="0" kern="1200" dirty="0">
              <a:latin typeface="Arial" panose="020B0604020202020204" pitchFamily="34" charset="0"/>
              <a:cs typeface="Arial" panose="020B0604020202020204" pitchFamily="34" charset="0"/>
            </a:rPr>
            <a:t>TDD is an iterative development process. Each iteration starts with a set of tests written for a new piece of functionality.</a:t>
          </a:r>
        </a:p>
      </dsp:txBody>
      <dsp:txXfrm>
        <a:off x="168707" y="1848935"/>
        <a:ext cx="4311566" cy="788978"/>
      </dsp:txXfrm>
    </dsp:sp>
    <dsp:sp modelId="{8C9167AE-7759-4B42-A3DA-BE9682483E69}">
      <dsp:nvSpPr>
        <dsp:cNvPr id="0" name=""/>
        <dsp:cNvSpPr/>
      </dsp:nvSpPr>
      <dsp:spPr>
        <a:xfrm>
          <a:off x="187549" y="2897274"/>
          <a:ext cx="4311566" cy="581260"/>
        </a:xfrm>
        <a:prstGeom prst="rect">
          <a:avLst/>
        </a:prstGeom>
        <a:noFill/>
        <a:ln>
          <a:noFill/>
        </a:ln>
        <a:effectLst/>
      </dsp:spPr>
      <dsp:style>
        <a:lnRef idx="0">
          <a:scrgbClr r="0" g="0" b="0"/>
        </a:lnRef>
        <a:fillRef idx="0">
          <a:scrgbClr r="0" g="0" b="0"/>
        </a:fillRef>
        <a:effectRef idx="0">
          <a:scrgbClr r="0" g="0" b="0"/>
        </a:effectRef>
        <a:fontRef idx="minor"/>
      </dsp:style>
    </dsp:sp>
    <dsp:sp modelId="{8A42EB82-015F-4139-B7AA-42B47DF82674}">
      <dsp:nvSpPr>
        <dsp:cNvPr id="0" name=""/>
        <dsp:cNvSpPr/>
      </dsp:nvSpPr>
      <dsp:spPr>
        <a:xfrm>
          <a:off x="7188479" y="136055"/>
          <a:ext cx="1033065" cy="11330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D590D3-0779-4B30-B9C9-4E34BFBC4BA6}">
      <dsp:nvSpPr>
        <dsp:cNvPr id="0" name=""/>
        <dsp:cNvSpPr/>
      </dsp:nvSpPr>
      <dsp:spPr>
        <a:xfrm>
          <a:off x="5470576" y="1339153"/>
          <a:ext cx="4311566" cy="788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b="1" kern="1200" dirty="0">
              <a:latin typeface="Arial" panose="020B0604020202020204" pitchFamily="34" charset="0"/>
              <a:cs typeface="Arial" panose="020B0604020202020204" pitchFamily="34" charset="0"/>
            </a:rPr>
            <a:t>Benefits of TDD:</a:t>
          </a:r>
          <a:endParaRPr lang="en-US" sz="3200" kern="1200" dirty="0">
            <a:latin typeface="Arial" panose="020B0604020202020204" pitchFamily="34" charset="0"/>
            <a:cs typeface="Arial" panose="020B0604020202020204" pitchFamily="34" charset="0"/>
          </a:endParaRPr>
        </a:p>
      </dsp:txBody>
      <dsp:txXfrm>
        <a:off x="5470576" y="1339153"/>
        <a:ext cx="4311566" cy="788978"/>
      </dsp:txXfrm>
    </dsp:sp>
    <dsp:sp modelId="{660ECF2F-76AC-4C5F-B8D5-41765D08FAC5}">
      <dsp:nvSpPr>
        <dsp:cNvPr id="0" name=""/>
        <dsp:cNvSpPr/>
      </dsp:nvSpPr>
      <dsp:spPr>
        <a:xfrm>
          <a:off x="5329049" y="1489175"/>
          <a:ext cx="4783122" cy="2596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Font typeface="Wingdings" panose="05000000000000000000" pitchFamily="2" charset="2"/>
            <a:buNone/>
          </a:pPr>
          <a:endParaRPr lang="en-US" sz="1600" kern="1200" dirty="0">
            <a:solidFill>
              <a:schemeClr val="tx1"/>
            </a:solidFill>
            <a:latin typeface="Arial" panose="020B0604020202020204" pitchFamily="34" charset="0"/>
            <a:cs typeface="Arial" panose="020B0604020202020204" pitchFamily="34" charset="0"/>
          </a:endParaRPr>
        </a:p>
        <a:p>
          <a:pPr marL="0" lvl="0" indent="0" algn="l" defTabSz="711200">
            <a:lnSpc>
              <a:spcPct val="100000"/>
            </a:lnSpc>
            <a:spcBef>
              <a:spcPct val="0"/>
            </a:spcBef>
            <a:spcAft>
              <a:spcPct val="35000"/>
            </a:spcAft>
            <a:buFont typeface="Wingdings" panose="05000000000000000000" pitchFamily="2" charset="2"/>
            <a:buNone/>
          </a:pPr>
          <a:endParaRPr lang="en-US" sz="1600" kern="1200" dirty="0">
            <a:solidFill>
              <a:schemeClr val="tx1"/>
            </a:solidFill>
            <a:latin typeface="Arial" panose="020B0604020202020204" pitchFamily="34" charset="0"/>
            <a:cs typeface="Arial" panose="020B0604020202020204" pitchFamily="34" charset="0"/>
          </a:endParaRPr>
        </a:p>
        <a:p>
          <a:pPr marL="0" lvl="0" indent="0" algn="l" defTabSz="711200">
            <a:lnSpc>
              <a:spcPct val="100000"/>
            </a:lnSpc>
            <a:spcBef>
              <a:spcPct val="0"/>
            </a:spcBef>
            <a:spcAft>
              <a:spcPct val="35000"/>
            </a:spcAft>
            <a:buFont typeface="Wingdings" panose="05000000000000000000" pitchFamily="2" charset="2"/>
            <a:buNone/>
          </a:pPr>
          <a:r>
            <a:rPr lang="en-US" sz="1600" kern="1200" dirty="0">
              <a:solidFill>
                <a:schemeClr val="tx1"/>
              </a:solidFill>
              <a:latin typeface="Arial" panose="020B0604020202020204" pitchFamily="34" charset="0"/>
              <a:cs typeface="Arial" panose="020B0604020202020204" pitchFamily="34" charset="0"/>
            </a:rPr>
            <a:t>~ Unit test proves that the code actually works</a:t>
          </a:r>
        </a:p>
        <a:p>
          <a:pPr marL="0" lvl="0" indent="0" algn="l" defTabSz="711200">
            <a:lnSpc>
              <a:spcPct val="100000"/>
            </a:lnSpc>
            <a:spcBef>
              <a:spcPct val="0"/>
            </a:spcBef>
            <a:spcAft>
              <a:spcPct val="35000"/>
            </a:spcAft>
            <a:buFont typeface="Wingdings" panose="05000000000000000000" pitchFamily="2" charset="2"/>
            <a:buNone/>
          </a:pPr>
          <a:r>
            <a:rPr lang="en-US" sz="1600" kern="1200" dirty="0">
              <a:solidFill>
                <a:schemeClr val="tx1"/>
              </a:solidFill>
              <a:latin typeface="Arial" panose="020B0604020202020204" pitchFamily="34" charset="0"/>
              <a:cs typeface="Arial" panose="020B0604020202020204" pitchFamily="34" charset="0"/>
            </a:rPr>
            <a:t>~ Can drive the design of the program</a:t>
          </a:r>
        </a:p>
        <a:p>
          <a:pPr marL="0" lvl="0" indent="0" algn="l" defTabSz="711200">
            <a:lnSpc>
              <a:spcPct val="100000"/>
            </a:lnSpc>
            <a:spcBef>
              <a:spcPct val="0"/>
            </a:spcBef>
            <a:spcAft>
              <a:spcPct val="35000"/>
            </a:spcAft>
            <a:buFont typeface="Wingdings" panose="05000000000000000000" pitchFamily="2" charset="2"/>
            <a:buNone/>
          </a:pPr>
          <a:r>
            <a:rPr lang="en-US" sz="1600" kern="1200" dirty="0">
              <a:solidFill>
                <a:schemeClr val="tx1"/>
              </a:solidFill>
              <a:latin typeface="Arial" panose="020B0604020202020204" pitchFamily="34" charset="0"/>
              <a:cs typeface="Arial" panose="020B0604020202020204" pitchFamily="34" charset="0"/>
            </a:rPr>
            <a:t>~ Refactoring allows improving the design of the code</a:t>
          </a:r>
        </a:p>
        <a:p>
          <a:pPr marL="0" lvl="0" indent="0" algn="l" defTabSz="711200">
            <a:lnSpc>
              <a:spcPct val="100000"/>
            </a:lnSpc>
            <a:spcBef>
              <a:spcPct val="0"/>
            </a:spcBef>
            <a:spcAft>
              <a:spcPct val="35000"/>
            </a:spcAft>
            <a:buFont typeface="Wingdings" panose="05000000000000000000" pitchFamily="2" charset="2"/>
            <a:buNone/>
          </a:pPr>
          <a:r>
            <a:rPr lang="en-US" sz="1600" kern="1200" dirty="0">
              <a:solidFill>
                <a:schemeClr val="tx1"/>
              </a:solidFill>
              <a:latin typeface="Arial" panose="020B0604020202020204" pitchFamily="34" charset="0"/>
              <a:cs typeface="Arial" panose="020B0604020202020204" pitchFamily="34" charset="0"/>
            </a:rPr>
            <a:t>~ Low-Level regression test suite</a:t>
          </a:r>
        </a:p>
        <a:p>
          <a:pPr marL="0" lvl="0" indent="0" algn="l" defTabSz="711200">
            <a:lnSpc>
              <a:spcPct val="100000"/>
            </a:lnSpc>
            <a:spcBef>
              <a:spcPct val="0"/>
            </a:spcBef>
            <a:spcAft>
              <a:spcPct val="35000"/>
            </a:spcAft>
            <a:buFont typeface="Wingdings" panose="05000000000000000000" pitchFamily="2" charset="2"/>
            <a:buNone/>
          </a:pPr>
          <a:r>
            <a:rPr lang="en-US" sz="1600" kern="1200" dirty="0">
              <a:solidFill>
                <a:schemeClr val="tx1"/>
              </a:solidFill>
              <a:latin typeface="Arial" panose="020B0604020202020204" pitchFamily="34" charset="0"/>
              <a:cs typeface="Arial" panose="020B0604020202020204" pitchFamily="34" charset="0"/>
            </a:rPr>
            <a:t>~ Test first reduce the cost of the bugs</a:t>
          </a:r>
        </a:p>
      </dsp:txBody>
      <dsp:txXfrm>
        <a:off x="5329049" y="1489175"/>
        <a:ext cx="4783122" cy="25960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EE5C4-A7B1-40D4-9685-BA15DB7EFCBE}">
      <dsp:nvSpPr>
        <dsp:cNvPr id="0" name=""/>
        <dsp:cNvSpPr/>
      </dsp:nvSpPr>
      <dsp:spPr>
        <a:xfrm>
          <a:off x="0" y="205250"/>
          <a:ext cx="5928344" cy="1421550"/>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Behavior Driven testing is an extension of TDD. The major difference that we get to see here are</a:t>
          </a:r>
        </a:p>
      </dsp:txBody>
      <dsp:txXfrm>
        <a:off x="69394" y="274644"/>
        <a:ext cx="5789556" cy="1282762"/>
      </dsp:txXfrm>
    </dsp:sp>
    <dsp:sp modelId="{62BBF739-BDF3-4D21-99C3-808802EDBCED}">
      <dsp:nvSpPr>
        <dsp:cNvPr id="0" name=""/>
        <dsp:cNvSpPr/>
      </dsp:nvSpPr>
      <dsp:spPr>
        <a:xfrm>
          <a:off x="0" y="1864918"/>
          <a:ext cx="5928344" cy="156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22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i="1" kern="1200" dirty="0"/>
            <a:t>Tests are written in plain descriptive English type grammar</a:t>
          </a:r>
          <a:endParaRPr lang="en-US" sz="2100" kern="1200" dirty="0"/>
        </a:p>
        <a:p>
          <a:pPr marL="228600" lvl="1" indent="-228600" algn="l" defTabSz="933450">
            <a:lnSpc>
              <a:spcPct val="90000"/>
            </a:lnSpc>
            <a:spcBef>
              <a:spcPct val="0"/>
            </a:spcBef>
            <a:spcAft>
              <a:spcPct val="20000"/>
            </a:spcAft>
            <a:buChar char="•"/>
          </a:pPr>
          <a:r>
            <a:rPr lang="en-US" sz="2100" i="1" kern="1200" dirty="0"/>
            <a:t>Tests are explained as behavior of application and are more user-focused</a:t>
          </a:r>
          <a:endParaRPr lang="en-US" sz="2100" kern="1200" dirty="0"/>
        </a:p>
        <a:p>
          <a:pPr marL="228600" lvl="1" indent="-228600" algn="l" defTabSz="933450">
            <a:lnSpc>
              <a:spcPct val="90000"/>
            </a:lnSpc>
            <a:spcBef>
              <a:spcPct val="0"/>
            </a:spcBef>
            <a:spcAft>
              <a:spcPct val="20000"/>
            </a:spcAft>
            <a:buChar char="•"/>
          </a:pPr>
          <a:r>
            <a:rPr lang="en-US" sz="2100" i="1" kern="1200"/>
            <a:t>Using examples to clarify requirements</a:t>
          </a:r>
          <a:endParaRPr lang="en-US" sz="2100" kern="1200"/>
        </a:p>
      </dsp:txBody>
      <dsp:txXfrm>
        <a:off x="0" y="1864918"/>
        <a:ext cx="5928344" cy="1564920"/>
      </dsp:txXfrm>
    </dsp:sp>
    <dsp:sp modelId="{295EB373-5997-40AE-9A02-3E2254CB65D6}">
      <dsp:nvSpPr>
        <dsp:cNvPr id="0" name=""/>
        <dsp:cNvSpPr/>
      </dsp:nvSpPr>
      <dsp:spPr>
        <a:xfrm>
          <a:off x="0" y="3762509"/>
          <a:ext cx="5928344" cy="1421550"/>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This difference brings in the need to have a language that can define, in an understandable format.</a:t>
          </a:r>
        </a:p>
      </dsp:txBody>
      <dsp:txXfrm>
        <a:off x="69394" y="3831903"/>
        <a:ext cx="5789556" cy="12827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20A4D-308A-4C8E-9FEC-F0F85F50492C}">
      <dsp:nvSpPr>
        <dsp:cNvPr id="0" name=""/>
        <dsp:cNvSpPr/>
      </dsp:nvSpPr>
      <dsp:spPr>
        <a:xfrm>
          <a:off x="0" y="646"/>
          <a:ext cx="5928344" cy="151241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387F2-C13F-4CB8-823E-170D60A7B6B4}">
      <dsp:nvSpPr>
        <dsp:cNvPr id="0" name=""/>
        <dsp:cNvSpPr/>
      </dsp:nvSpPr>
      <dsp:spPr>
        <a:xfrm>
          <a:off x="457506" y="340940"/>
          <a:ext cx="831830" cy="831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8D1E59-55DE-473F-AB95-2CC1917C93CB}">
      <dsp:nvSpPr>
        <dsp:cNvPr id="0" name=""/>
        <dsp:cNvSpPr/>
      </dsp:nvSpPr>
      <dsp:spPr>
        <a:xfrm>
          <a:off x="1746843" y="646"/>
          <a:ext cx="4181500" cy="1512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64" tIns="160064" rIns="160064" bIns="160064" numCol="1" spcCol="1270" anchor="ctr" anchorCtr="0">
          <a:noAutofit/>
        </a:bodyPr>
        <a:lstStyle/>
        <a:p>
          <a:pPr marL="0" lvl="0" indent="0" algn="l" defTabSz="1111250">
            <a:lnSpc>
              <a:spcPct val="100000"/>
            </a:lnSpc>
            <a:spcBef>
              <a:spcPct val="0"/>
            </a:spcBef>
            <a:spcAft>
              <a:spcPct val="35000"/>
            </a:spcAft>
            <a:buNone/>
          </a:pPr>
          <a:r>
            <a:rPr lang="en-US" sz="2500" kern="1200"/>
            <a:t>Runs with single OR multiple Tags</a:t>
          </a:r>
        </a:p>
      </dsp:txBody>
      <dsp:txXfrm>
        <a:off x="1746843" y="646"/>
        <a:ext cx="4181500" cy="1512418"/>
      </dsp:txXfrm>
    </dsp:sp>
    <dsp:sp modelId="{0464A884-C755-4BAD-9049-D7C15203BCFB}">
      <dsp:nvSpPr>
        <dsp:cNvPr id="0" name=""/>
        <dsp:cNvSpPr/>
      </dsp:nvSpPr>
      <dsp:spPr>
        <a:xfrm>
          <a:off x="0" y="1891169"/>
          <a:ext cx="5928344" cy="151241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6F1C8-E691-4EBD-B19A-4FA487DDFD6C}">
      <dsp:nvSpPr>
        <dsp:cNvPr id="0" name=""/>
        <dsp:cNvSpPr/>
      </dsp:nvSpPr>
      <dsp:spPr>
        <a:xfrm>
          <a:off x="457506" y="2231463"/>
          <a:ext cx="831830" cy="831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C1B047-8D79-43E5-BD45-8E237A306C62}">
      <dsp:nvSpPr>
        <dsp:cNvPr id="0" name=""/>
        <dsp:cNvSpPr/>
      </dsp:nvSpPr>
      <dsp:spPr>
        <a:xfrm>
          <a:off x="1746843" y="1891169"/>
          <a:ext cx="4181500" cy="1512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64" tIns="160064" rIns="160064" bIns="160064" numCol="1" spcCol="1270" anchor="ctr" anchorCtr="0">
          <a:noAutofit/>
        </a:bodyPr>
        <a:lstStyle/>
        <a:p>
          <a:pPr marL="0" lvl="0" indent="0" algn="l" defTabSz="1111250">
            <a:lnSpc>
              <a:spcPct val="100000"/>
            </a:lnSpc>
            <a:spcBef>
              <a:spcPct val="0"/>
            </a:spcBef>
            <a:spcAft>
              <a:spcPct val="35000"/>
            </a:spcAft>
            <a:buNone/>
          </a:pPr>
          <a:r>
            <a:rPr lang="en-US" sz="2500" kern="1200"/>
            <a:t>Runs with a combination of tags or using AND, OR conditions</a:t>
          </a:r>
        </a:p>
      </dsp:txBody>
      <dsp:txXfrm>
        <a:off x="1746843" y="1891169"/>
        <a:ext cx="4181500" cy="1512418"/>
      </dsp:txXfrm>
    </dsp:sp>
    <dsp:sp modelId="{527EC73C-85B2-499C-BEE4-DF792F58B9E2}">
      <dsp:nvSpPr>
        <dsp:cNvPr id="0" name=""/>
        <dsp:cNvSpPr/>
      </dsp:nvSpPr>
      <dsp:spPr>
        <a:xfrm>
          <a:off x="0" y="3781692"/>
          <a:ext cx="5928344" cy="151241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79E2FB-607E-4119-BA12-64CAA8EC7089}">
      <dsp:nvSpPr>
        <dsp:cNvPr id="0" name=""/>
        <dsp:cNvSpPr/>
      </dsp:nvSpPr>
      <dsp:spPr>
        <a:xfrm>
          <a:off x="457506" y="4121986"/>
          <a:ext cx="831830" cy="831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2AE2B9-FD7D-48D3-B84F-9359A010FEC9}">
      <dsp:nvSpPr>
        <dsp:cNvPr id="0" name=""/>
        <dsp:cNvSpPr/>
      </dsp:nvSpPr>
      <dsp:spPr>
        <a:xfrm>
          <a:off x="1746843" y="3781692"/>
          <a:ext cx="4181500" cy="1512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64" tIns="160064" rIns="160064" bIns="160064" numCol="1" spcCol="1270" anchor="ctr" anchorCtr="0">
          <a:noAutofit/>
        </a:bodyPr>
        <a:lstStyle/>
        <a:p>
          <a:pPr marL="0" lvl="0" indent="0" algn="l" defTabSz="1111250">
            <a:lnSpc>
              <a:spcPct val="100000"/>
            </a:lnSpc>
            <a:spcBef>
              <a:spcPct val="0"/>
            </a:spcBef>
            <a:spcAft>
              <a:spcPct val="35000"/>
            </a:spcAft>
            <a:buNone/>
          </a:pPr>
          <a:r>
            <a:rPr lang="en-US" sz="2500" kern="1200" dirty="0"/>
            <a:t>Can skip scenarios having specific Tag</a:t>
          </a:r>
        </a:p>
      </dsp:txBody>
      <dsp:txXfrm>
        <a:off x="1746843" y="3781692"/>
        <a:ext cx="4181500" cy="15124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0DF0C9-17CE-4305-882C-78A2F0B6AC88}">
      <dsp:nvSpPr>
        <dsp:cNvPr id="0" name=""/>
        <dsp:cNvSpPr/>
      </dsp:nvSpPr>
      <dsp:spPr>
        <a:xfrm>
          <a:off x="0" y="2585"/>
          <a:ext cx="5928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CDD4C6B-9BA9-4BB6-8041-3DB59BC44E4C}">
      <dsp:nvSpPr>
        <dsp:cNvPr id="0" name=""/>
        <dsp:cNvSpPr/>
      </dsp:nvSpPr>
      <dsp:spPr>
        <a:xfrm>
          <a:off x="0" y="2585"/>
          <a:ext cx="5928344" cy="1763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baseline="0">
              <a:latin typeface="Arial" panose="020B0604020202020204" pitchFamily="34" charset="0"/>
              <a:cs typeface="Arial" panose="020B0604020202020204" pitchFamily="34" charset="0"/>
            </a:rPr>
            <a:t>Blocks of code that runs before OR after each scenario</a:t>
          </a:r>
          <a:endParaRPr lang="en-US" sz="3700" kern="1200">
            <a:latin typeface="Arial" panose="020B0604020202020204" pitchFamily="34" charset="0"/>
            <a:cs typeface="Arial" panose="020B0604020202020204" pitchFamily="34" charset="0"/>
          </a:endParaRPr>
        </a:p>
      </dsp:txBody>
      <dsp:txXfrm>
        <a:off x="0" y="2585"/>
        <a:ext cx="5928344" cy="1763195"/>
      </dsp:txXfrm>
    </dsp:sp>
    <dsp:sp modelId="{D580DD28-C0ED-4B68-9DB3-D7280EBE2EC8}">
      <dsp:nvSpPr>
        <dsp:cNvPr id="0" name=""/>
        <dsp:cNvSpPr/>
      </dsp:nvSpPr>
      <dsp:spPr>
        <a:xfrm>
          <a:off x="0" y="1765780"/>
          <a:ext cx="5928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D4E3E5BB-9579-4F91-BB6A-1D4B36E77B89}">
      <dsp:nvSpPr>
        <dsp:cNvPr id="0" name=""/>
        <dsp:cNvSpPr/>
      </dsp:nvSpPr>
      <dsp:spPr>
        <a:xfrm>
          <a:off x="0" y="1765780"/>
          <a:ext cx="5928344" cy="1763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baseline="0" dirty="0">
              <a:latin typeface="Arial" panose="020B0604020202020204" pitchFamily="34" charset="0"/>
              <a:cs typeface="Arial" panose="020B0604020202020204" pitchFamily="34" charset="0"/>
            </a:rPr>
            <a:t>Hooks in cucumber are like listeners in testing</a:t>
          </a:r>
          <a:endParaRPr lang="en-US" sz="3700" kern="1200" dirty="0">
            <a:latin typeface="Arial" panose="020B0604020202020204" pitchFamily="34" charset="0"/>
            <a:cs typeface="Arial" panose="020B0604020202020204" pitchFamily="34" charset="0"/>
          </a:endParaRPr>
        </a:p>
      </dsp:txBody>
      <dsp:txXfrm>
        <a:off x="0" y="1765780"/>
        <a:ext cx="5928344" cy="1763195"/>
      </dsp:txXfrm>
    </dsp:sp>
    <dsp:sp modelId="{F84C4BAD-1E3C-4B41-A21D-0B2BE1DD50EC}">
      <dsp:nvSpPr>
        <dsp:cNvPr id="0" name=""/>
        <dsp:cNvSpPr/>
      </dsp:nvSpPr>
      <dsp:spPr>
        <a:xfrm>
          <a:off x="0" y="3528976"/>
          <a:ext cx="5928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BDF7DE5-A94F-4C5C-BC9D-D8B96E8CE961}">
      <dsp:nvSpPr>
        <dsp:cNvPr id="0" name=""/>
        <dsp:cNvSpPr/>
      </dsp:nvSpPr>
      <dsp:spPr>
        <a:xfrm>
          <a:off x="0" y="3528976"/>
          <a:ext cx="5928344" cy="1763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baseline="0" dirty="0">
              <a:latin typeface="Arial" panose="020B0604020202020204" pitchFamily="34" charset="0"/>
              <a:cs typeface="Arial" panose="020B0604020202020204" pitchFamily="34" charset="0"/>
            </a:rPr>
            <a:t>Can define hooks by using annotations @before  @after</a:t>
          </a:r>
          <a:endParaRPr lang="en-US" sz="3700" kern="1200" dirty="0">
            <a:latin typeface="Arial" panose="020B0604020202020204" pitchFamily="34" charset="0"/>
            <a:cs typeface="Arial" panose="020B0604020202020204" pitchFamily="34" charset="0"/>
          </a:endParaRPr>
        </a:p>
      </dsp:txBody>
      <dsp:txXfrm>
        <a:off x="0" y="3528976"/>
        <a:ext cx="5928344" cy="17631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16FA5-5004-4A62-A085-85F62F2560D3}">
      <dsp:nvSpPr>
        <dsp:cNvPr id="0" name=""/>
        <dsp:cNvSpPr/>
      </dsp:nvSpPr>
      <dsp:spPr>
        <a:xfrm>
          <a:off x="0" y="832957"/>
          <a:ext cx="2828924" cy="179636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91B516C-2ACF-4E0D-B9B1-8DB706AC9CE6}">
      <dsp:nvSpPr>
        <dsp:cNvPr id="0" name=""/>
        <dsp:cNvSpPr/>
      </dsp:nvSpPr>
      <dsp:spPr>
        <a:xfrm>
          <a:off x="314325" y="1131566"/>
          <a:ext cx="2828924" cy="1796367"/>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baseline="0">
              <a:latin typeface="Arial" panose="020B0604020202020204" pitchFamily="34" charset="0"/>
              <a:cs typeface="Arial" panose="020B0604020202020204" pitchFamily="34" charset="0"/>
            </a:rPr>
            <a:t>To manage the setup and teardown</a:t>
          </a:r>
          <a:endParaRPr lang="en-US" sz="2500" kern="1200">
            <a:latin typeface="Arial" panose="020B0604020202020204" pitchFamily="34" charset="0"/>
            <a:cs typeface="Arial" panose="020B0604020202020204" pitchFamily="34" charset="0"/>
          </a:endParaRPr>
        </a:p>
      </dsp:txBody>
      <dsp:txXfrm>
        <a:off x="366939" y="1184180"/>
        <a:ext cx="2723696" cy="1691139"/>
      </dsp:txXfrm>
    </dsp:sp>
    <dsp:sp modelId="{36EFB7F4-CAC4-4AC7-BE54-58A3DB7246E5}">
      <dsp:nvSpPr>
        <dsp:cNvPr id="0" name=""/>
        <dsp:cNvSpPr/>
      </dsp:nvSpPr>
      <dsp:spPr>
        <a:xfrm>
          <a:off x="3457574" y="832957"/>
          <a:ext cx="2828924" cy="179636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FB8C622-D50C-413F-9885-B2E3A60A0F89}">
      <dsp:nvSpPr>
        <dsp:cNvPr id="0" name=""/>
        <dsp:cNvSpPr/>
      </dsp:nvSpPr>
      <dsp:spPr>
        <a:xfrm>
          <a:off x="3771899" y="1131566"/>
          <a:ext cx="2828924" cy="1796367"/>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baseline="0">
              <a:latin typeface="Arial" panose="020B0604020202020204" pitchFamily="34" charset="0"/>
              <a:cs typeface="Arial" panose="020B0604020202020204" pitchFamily="34" charset="0"/>
            </a:rPr>
            <a:t>To avoid rewriting the common setup or teardown actions</a:t>
          </a:r>
          <a:endParaRPr lang="en-US" sz="2500" kern="1200">
            <a:latin typeface="Arial" panose="020B0604020202020204" pitchFamily="34" charset="0"/>
            <a:cs typeface="Arial" panose="020B0604020202020204" pitchFamily="34" charset="0"/>
          </a:endParaRPr>
        </a:p>
      </dsp:txBody>
      <dsp:txXfrm>
        <a:off x="3824513" y="1184180"/>
        <a:ext cx="2723696" cy="1691139"/>
      </dsp:txXfrm>
    </dsp:sp>
    <dsp:sp modelId="{35CF5D2B-F9F5-487C-AD2F-BF45370EF674}">
      <dsp:nvSpPr>
        <dsp:cNvPr id="0" name=""/>
        <dsp:cNvSpPr/>
      </dsp:nvSpPr>
      <dsp:spPr>
        <a:xfrm>
          <a:off x="6915149" y="832957"/>
          <a:ext cx="2828924" cy="179636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9FE0B9C-FA3D-4395-A921-940854BBA3B4}">
      <dsp:nvSpPr>
        <dsp:cNvPr id="0" name=""/>
        <dsp:cNvSpPr/>
      </dsp:nvSpPr>
      <dsp:spPr>
        <a:xfrm>
          <a:off x="7229475" y="1131566"/>
          <a:ext cx="2828924" cy="1796367"/>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baseline="0" dirty="0">
              <a:latin typeface="Arial" panose="020B0604020202020204" pitchFamily="34" charset="0"/>
              <a:cs typeface="Arial" panose="020B0604020202020204" pitchFamily="34" charset="0"/>
            </a:rPr>
            <a:t>Allow better management of code workflow</a:t>
          </a:r>
          <a:endParaRPr lang="en-US" sz="2500" kern="1200" dirty="0">
            <a:latin typeface="Arial" panose="020B0604020202020204" pitchFamily="34" charset="0"/>
            <a:cs typeface="Arial" panose="020B0604020202020204" pitchFamily="34" charset="0"/>
          </a:endParaRPr>
        </a:p>
      </dsp:txBody>
      <dsp:txXfrm>
        <a:off x="7282089" y="1184180"/>
        <a:ext cx="2723696" cy="16911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6FD53-7D7B-436E-ADFE-22B4FC341B55}">
      <dsp:nvSpPr>
        <dsp:cNvPr id="0" name=""/>
        <dsp:cNvSpPr/>
      </dsp:nvSpPr>
      <dsp:spPr>
        <a:xfrm>
          <a:off x="0" y="403905"/>
          <a:ext cx="10058399" cy="15561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0644" tIns="270764" rIns="780644"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latin typeface="Arial" panose="020B0604020202020204" pitchFamily="34" charset="0"/>
              <a:cs typeface="Arial" panose="020B0604020202020204" pitchFamily="34" charset="0"/>
            </a:rPr>
            <a:t>Hooks can be conditionally selected for execution based on the tags of the scenario</a:t>
          </a:r>
        </a:p>
        <a:p>
          <a:pPr marL="114300" lvl="1" indent="-114300" algn="l" defTabSz="577850">
            <a:lnSpc>
              <a:spcPct val="90000"/>
            </a:lnSpc>
            <a:spcBef>
              <a:spcPct val="0"/>
            </a:spcBef>
            <a:spcAft>
              <a:spcPct val="15000"/>
            </a:spcAft>
            <a:buChar char="•"/>
          </a:pPr>
          <a:r>
            <a:rPr lang="en-US" sz="1300" kern="1200" dirty="0">
              <a:latin typeface="Arial" panose="020B0604020202020204" pitchFamily="34" charset="0"/>
              <a:cs typeface="Arial" panose="020B0604020202020204" pitchFamily="34" charset="0"/>
            </a:rPr>
            <a:t>To run a particular hook only for certain scenarios, you can associate a Before or After hook with a tag expression</a:t>
          </a:r>
        </a:p>
        <a:p>
          <a:pPr marL="114300" lvl="1" indent="-114300" algn="l" defTabSz="577850">
            <a:lnSpc>
              <a:spcPct val="90000"/>
            </a:lnSpc>
            <a:spcBef>
              <a:spcPct val="0"/>
            </a:spcBef>
            <a:spcAft>
              <a:spcPct val="15000"/>
            </a:spcAft>
            <a:buChar char="•"/>
          </a:pPr>
          <a:r>
            <a:rPr lang="en-US" sz="1300" kern="1200">
              <a:latin typeface="Arial" panose="020B0604020202020204" pitchFamily="34" charset="0"/>
              <a:cs typeface="Arial" panose="020B0604020202020204" pitchFamily="34" charset="0"/>
            </a:rPr>
            <a:t>Tags can be used with </a:t>
          </a:r>
        </a:p>
        <a:p>
          <a:pPr marL="228600" lvl="2" indent="-114300" algn="l" defTabSz="577850">
            <a:lnSpc>
              <a:spcPct val="90000"/>
            </a:lnSpc>
            <a:spcBef>
              <a:spcPct val="0"/>
            </a:spcBef>
            <a:spcAft>
              <a:spcPct val="15000"/>
            </a:spcAft>
            <a:buChar char="•"/>
          </a:pPr>
          <a:r>
            <a:rPr lang="en-US" sz="1300" kern="1200" dirty="0">
              <a:latin typeface="Arial" panose="020B0604020202020204" pitchFamily="34" charset="0"/>
              <a:cs typeface="Arial" panose="020B0604020202020204" pitchFamily="34" charset="0"/>
            </a:rPr>
            <a:t>@BeforeSteps</a:t>
          </a:r>
        </a:p>
        <a:p>
          <a:pPr marL="228600" lvl="2" indent="-114300" algn="l" defTabSz="577850">
            <a:lnSpc>
              <a:spcPct val="90000"/>
            </a:lnSpc>
            <a:spcBef>
              <a:spcPct val="0"/>
            </a:spcBef>
            <a:spcAft>
              <a:spcPct val="15000"/>
            </a:spcAft>
            <a:buChar char="•"/>
          </a:pPr>
          <a:r>
            <a:rPr lang="en-US" sz="1300" kern="1200">
              <a:latin typeface="Arial" panose="020B0604020202020204" pitchFamily="34" charset="0"/>
              <a:cs typeface="Arial" panose="020B0604020202020204" pitchFamily="34" charset="0"/>
            </a:rPr>
            <a:t>@AfterSteps</a:t>
          </a:r>
        </a:p>
        <a:p>
          <a:pPr marL="228600" lvl="2" indent="-114300" algn="l" defTabSz="577850">
            <a:lnSpc>
              <a:spcPct val="90000"/>
            </a:lnSpc>
            <a:spcBef>
              <a:spcPct val="0"/>
            </a:spcBef>
            <a:spcAft>
              <a:spcPct val="15000"/>
            </a:spcAft>
            <a:buChar char="•"/>
          </a:pPr>
          <a:r>
            <a:rPr lang="en-US" sz="1300" kern="1200" dirty="0">
              <a:latin typeface="Arial" panose="020B0604020202020204" pitchFamily="34" charset="0"/>
              <a:cs typeface="Arial" panose="020B0604020202020204" pitchFamily="34" charset="0"/>
            </a:rPr>
            <a:t>@After(value="@smoke", order=2)</a:t>
          </a:r>
        </a:p>
      </dsp:txBody>
      <dsp:txXfrm>
        <a:off x="0" y="403905"/>
        <a:ext cx="10058399" cy="1556100"/>
      </dsp:txXfrm>
    </dsp:sp>
    <dsp:sp modelId="{AAF08F0B-E6E0-46F4-9466-D3FC1A81A945}">
      <dsp:nvSpPr>
        <dsp:cNvPr id="0" name=""/>
        <dsp:cNvSpPr/>
      </dsp:nvSpPr>
      <dsp:spPr>
        <a:xfrm>
          <a:off x="502920" y="212025"/>
          <a:ext cx="704088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577850">
            <a:lnSpc>
              <a:spcPct val="90000"/>
            </a:lnSpc>
            <a:spcBef>
              <a:spcPct val="0"/>
            </a:spcBef>
            <a:spcAft>
              <a:spcPct val="35000"/>
            </a:spcAft>
            <a:buNone/>
          </a:pPr>
          <a:r>
            <a:rPr lang="en-US" sz="1300" b="1" kern="1200">
              <a:latin typeface="Arial" panose="020B0604020202020204" pitchFamily="34" charset="0"/>
              <a:cs typeface="Arial" panose="020B0604020202020204" pitchFamily="34" charset="0"/>
            </a:rPr>
            <a:t>Conditional Hooks</a:t>
          </a:r>
          <a:endParaRPr lang="en-US" sz="1300" kern="1200">
            <a:latin typeface="Arial" panose="020B0604020202020204" pitchFamily="34" charset="0"/>
            <a:cs typeface="Arial" panose="020B0604020202020204" pitchFamily="34" charset="0"/>
          </a:endParaRPr>
        </a:p>
      </dsp:txBody>
      <dsp:txXfrm>
        <a:off x="521654" y="230759"/>
        <a:ext cx="7003412" cy="346292"/>
      </dsp:txXfrm>
    </dsp:sp>
    <dsp:sp modelId="{934A9BFB-F1CA-4B0B-B5C9-6438B5FCBA83}">
      <dsp:nvSpPr>
        <dsp:cNvPr id="0" name=""/>
        <dsp:cNvSpPr/>
      </dsp:nvSpPr>
      <dsp:spPr>
        <a:xfrm>
          <a:off x="0" y="2222085"/>
          <a:ext cx="10058399" cy="3276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134052-41CA-4CD4-9B79-2BE065486081}">
      <dsp:nvSpPr>
        <dsp:cNvPr id="0" name=""/>
        <dsp:cNvSpPr/>
      </dsp:nvSpPr>
      <dsp:spPr>
        <a:xfrm>
          <a:off x="502920" y="2030205"/>
          <a:ext cx="704088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577850">
            <a:lnSpc>
              <a:spcPct val="90000"/>
            </a:lnSpc>
            <a:spcBef>
              <a:spcPct val="0"/>
            </a:spcBef>
            <a:spcAft>
              <a:spcPct val="35000"/>
            </a:spcAft>
            <a:buNone/>
          </a:pPr>
          <a:r>
            <a:rPr lang="en-US" sz="1300" b="1" kern="1200">
              <a:latin typeface="Arial" panose="020B0604020202020204" pitchFamily="34" charset="0"/>
              <a:cs typeface="Arial" panose="020B0604020202020204" pitchFamily="34" charset="0"/>
            </a:rPr>
            <a:t>Ordering Hooks</a:t>
          </a:r>
          <a:endParaRPr lang="en-US" sz="1300" kern="1200">
            <a:latin typeface="Arial" panose="020B0604020202020204" pitchFamily="34" charset="0"/>
            <a:cs typeface="Arial" panose="020B0604020202020204" pitchFamily="34" charset="0"/>
          </a:endParaRPr>
        </a:p>
      </dsp:txBody>
      <dsp:txXfrm>
        <a:off x="521654" y="2048939"/>
        <a:ext cx="7003412" cy="346292"/>
      </dsp:txXfrm>
    </dsp:sp>
    <dsp:sp modelId="{580012D2-F32B-4CB8-A7A5-69D60B1E2595}">
      <dsp:nvSpPr>
        <dsp:cNvPr id="0" name=""/>
        <dsp:cNvSpPr/>
      </dsp:nvSpPr>
      <dsp:spPr>
        <a:xfrm>
          <a:off x="0" y="2811765"/>
          <a:ext cx="10058399" cy="7371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0644" tIns="270764" rIns="780644"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latin typeface="Arial" panose="020B0604020202020204" pitchFamily="34" charset="0"/>
              <a:cs typeface="Arial" panose="020B0604020202020204" pitchFamily="34" charset="0"/>
            </a:rPr>
            <a:t>@Before(order=0)</a:t>
          </a:r>
        </a:p>
        <a:p>
          <a:pPr marL="114300" lvl="1" indent="-114300" algn="l" defTabSz="577850">
            <a:lnSpc>
              <a:spcPct val="90000"/>
            </a:lnSpc>
            <a:spcBef>
              <a:spcPct val="0"/>
            </a:spcBef>
            <a:spcAft>
              <a:spcPct val="15000"/>
            </a:spcAft>
            <a:buChar char="•"/>
          </a:pPr>
          <a:r>
            <a:rPr lang="en-US" sz="1300" kern="1200" dirty="0">
              <a:latin typeface="Arial" panose="020B0604020202020204" pitchFamily="34" charset="0"/>
              <a:cs typeface="Arial" panose="020B0604020202020204" pitchFamily="34" charset="0"/>
            </a:rPr>
            <a:t>@Before(order=1)</a:t>
          </a:r>
        </a:p>
      </dsp:txBody>
      <dsp:txXfrm>
        <a:off x="0" y="2811765"/>
        <a:ext cx="10058399" cy="737100"/>
      </dsp:txXfrm>
    </dsp:sp>
    <dsp:sp modelId="{4455B30B-0285-4584-AD53-294C480E585A}">
      <dsp:nvSpPr>
        <dsp:cNvPr id="0" name=""/>
        <dsp:cNvSpPr/>
      </dsp:nvSpPr>
      <dsp:spPr>
        <a:xfrm>
          <a:off x="502920" y="2619885"/>
          <a:ext cx="7040880"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We can use multiple Before and After hooks and also assign order of execution</a:t>
          </a:r>
        </a:p>
      </dsp:txBody>
      <dsp:txXfrm>
        <a:off x="521654" y="2638619"/>
        <a:ext cx="7003412" cy="3462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213895-9E85-340F-7C58-D64450F06FB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55A7CAF-7CD7-2FB0-A256-12AC57D748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52DE95-8E0E-4CA3-B2A2-1FB46F96C0DE}" type="datetimeFigureOut">
              <a:rPr lang="en-US" smtClean="0"/>
              <a:t>8/2/2023</a:t>
            </a:fld>
            <a:endParaRPr lang="en-US"/>
          </a:p>
        </p:txBody>
      </p:sp>
      <p:sp>
        <p:nvSpPr>
          <p:cNvPr id="4" name="Footer Placeholder 3">
            <a:extLst>
              <a:ext uri="{FF2B5EF4-FFF2-40B4-BE49-F238E27FC236}">
                <a16:creationId xmlns:a16="http://schemas.microsoft.com/office/drawing/2014/main" id="{D65411F0-E128-0FC0-30E2-AA585835371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51B15BF-5564-A14D-07D5-C7D4FD18B5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C471D6-9485-4B10-86CF-3619DE3C4C5B}" type="slidenum">
              <a:rPr lang="en-US" smtClean="0"/>
              <a:t>‹#›</a:t>
            </a:fld>
            <a:endParaRPr lang="en-US"/>
          </a:p>
        </p:txBody>
      </p:sp>
    </p:spTree>
    <p:extLst>
      <p:ext uri="{BB962C8B-B14F-4D97-AF65-F5344CB8AC3E}">
        <p14:creationId xmlns:p14="http://schemas.microsoft.com/office/powerpoint/2010/main" val="698948751"/>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2T00:45:26.092"/>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2T00:45:51.801"/>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2T00:45:47.119"/>
    </inkml:context>
    <inkml:brush xml:id="br0">
      <inkml:brushProperty name="width" value="0.35" units="cm"/>
      <inkml:brushProperty name="height" value="0.35" units="cm"/>
      <inkml:brushProperty name="color" value="#FFFFFF"/>
    </inkml:brush>
  </inkml:definitions>
  <inkml:trace contextRef="#ctx0" brushRef="#br0">0 159 24575,'0'2'0,"1"0"0,-1 1 0,1-1 0,0 1 0,-1-1 0,1 0 0,0 0 0,1 1 0,-1-1 0,0 0 0,1 0 0,0 0 0,-1 0 0,1 0 0,0 0 0,0-1 0,0 1 0,1-1 0,-1 1 0,0-1 0,1 1 0,-1-1 0,1 0 0,-1 0 0,1 0 0,0 0 0,0 0 0,0-1 0,-1 1 0,1-1 0,6 1 0,11 2 0,1-2 0,0 0 0,31-2 0,-27 1 0,1483-2 0,-1311-12 0,-1 0 0,415 15 0,-578-2 0,0-2 0,37-7 0,45-3 0,-16 9 0,133 8 0,-229-3 0,0-1 0,-1 0 0,1 0 0,0 1 0,0 0 0,-1-1 0,1 1 0,0 0 0,-1 0 0,1 0 0,-1 0 0,0 1 0,1-1 0,-1 0 0,0 1 0,0-1 0,0 1 0,0 0 0,0 0 0,-1-1 0,1 1 0,0 0 0,-1 0 0,2 3 0,0 2 0,0 1 0,-1 0 0,0 0 0,0 0 0,0 13 0,5 21 0,-6-40 0,0 1 0,0-1 0,-1 0 0,1 1 0,-1-1 0,1 1 0,-1-1 0,0 0 0,0 1 0,0-1 0,-1 1 0,1-1 0,-1 0 0,1 1 0,-3 3 0,2-5 0,-1 1 0,0-1 0,1 0 0,-1 1 0,0-1 0,0 0 0,0 0 0,0 0 0,0-1 0,0 1 0,0 0 0,0-1 0,0 1 0,0-1 0,-1 1 0,1-1 0,0 0 0,0 0 0,-1 1 0,-3-2 0,-49 1 0,1-1 0,0-3 0,0-2 0,-71-15 0,57 11 0,-1 3 0,-90-1 0,52 3 0,93 3 0,0 0 0,0-1 0,0 0 0,1-1 0,-1-1 0,1 0 0,-24-12 0,-26-9 0,-17-4 0,-44-13 0,84 30 0,-49-23 0,-10-4 0,86 35 39,1 2-195,1-1 0,-1 0 0,2 0 0,-1-1 0,0 0 0,1-1 0,0 0 0,-14-12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214011-9C2E-42EE-9ABB-534804FE11DD}" type="datetimeFigureOut">
              <a:rPr lang="en-US" smtClean="0"/>
              <a:t>8/2/2023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37D43F-87F1-43FE-AD13-B242BFA89611}" type="slidenum">
              <a:rPr lang="en-US" smtClean="0"/>
              <a:t>‹#›</a:t>
            </a:fld>
            <a:endParaRPr lang="en-US"/>
          </a:p>
        </p:txBody>
      </p:sp>
    </p:spTree>
    <p:extLst>
      <p:ext uri="{BB962C8B-B14F-4D97-AF65-F5344CB8AC3E}">
        <p14:creationId xmlns:p14="http://schemas.microsoft.com/office/powerpoint/2010/main" val="232816950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7CB72F8A-2CBE-4849-A184-6754A4BC0502}" type="datetime1">
              <a:rPr lang="en-US" smtClean="0"/>
              <a:t>8/2/2023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@NAVEENKUMAR PALANISAMY</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D525341C-A366-4709-A55F-21C3D95FE5B4}" type="datetime1">
              <a:rPr lang="en-US" smtClean="0"/>
              <a:t>8/2/2023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@NAVEENKUMAR PALANISAMY</a:t>
            </a:r>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8FD38F1F-7019-4158-8356-FAE9E755F792}" type="datetime1">
              <a:rPr lang="en-US" smtClean="0"/>
              <a:t>8/2/2023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@NAVEENKUMAR PALANISAMY</a:t>
            </a:r>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161568A1-B2BC-40F9-9327-FF4C4CE32C46}" type="datetime1">
              <a:rPr lang="en-US" smtClean="0"/>
              <a:t>8/2/2023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@NAVEENKUMAR PALANISAMY</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CB09910-358F-4271-AE82-6F5934EFEF73}" type="datetime1">
              <a:rPr lang="en-US" smtClean="0"/>
              <a:t>8/2/2023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@NAVEENKUMAR PALANISAMY</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2F9DC17B-47C8-45FC-9979-85787B3A6433}" type="datetime1">
              <a:rPr lang="en-US" smtClean="0"/>
              <a:t>8/2/2023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@NAVEENKUMAR PALANISAMY</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366C4640-25C8-4646-8635-F7390EFCA909}" type="datetime1">
              <a:rPr lang="en-US" smtClean="0"/>
              <a:t>8/2/2023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@NAVEENKUMAR PALANISAMY</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50EEF967-2CA7-49C5-B2D5-3D6E6E160A44}" type="datetime1">
              <a:rPr lang="en-US" smtClean="0"/>
              <a:t>8/2/2023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@NAVEENKUMAR PALANISAMY</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83946FBE-AD54-493D-8B5D-57AEEE8E0EE2}" type="datetime1">
              <a:rPr lang="en-US" smtClean="0"/>
              <a:t>8/2/2023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@NAVEENKUMAR PALANISAMY</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A9E27C2C-817B-4237-BD4F-70A5C464CBDC}" type="datetime1">
              <a:rPr lang="en-US" smtClean="0"/>
              <a:t>8/2/2023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@NAVEENKUMAR PALANISAMY</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2CB975F3-7D6F-4460-A0E8-8C898BF441FB}" type="datetime1">
              <a:rPr lang="en-US" smtClean="0"/>
              <a:t>8/2/2023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r>
              <a:rPr lang="en-US"/>
              <a:t>@NAVEENKUMAR PALANISAMY</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D993A7A0-4E8D-4F62-AFE9-B6D92406DCE3}" type="datetime1">
              <a:rPr lang="en-US" smtClean="0"/>
              <a:t>8/2/2023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r>
              <a:rPr lang="en-US"/>
              <a:t>@NAVEENKUMAR PALANISAMY</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9.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90.png"/></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toolsqa.com/selenium-webdriver/download-and-start-eclips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hyperlink" Target="https://toolsqa.com/cucumber/behavior-driven-development/" TargetMode="Externa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 Id="rId4" Type="http://schemas.openxmlformats.org/officeDocument/2006/relationships/image" Target="../media/image67.png"/></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hyperlink" Target="https://www.vimalselvam.com/cucumber-extent-reporte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hyperlink" Target="https://toolsqa.com/selenium-cucumber-framework" TargetMode="External"/><Relationship Id="rId2" Type="http://schemas.openxmlformats.org/officeDocument/2006/relationships/hyperlink" Target="https://mvnrepository.com/artifact/com.vimalselvam/cucumber-extentsreport" TargetMode="External"/><Relationship Id="rId1" Type="http://schemas.openxmlformats.org/officeDocument/2006/relationships/slideLayout" Target="../slideLayouts/slideLayout9.xml"/><Relationship Id="rId6" Type="http://schemas.openxmlformats.org/officeDocument/2006/relationships/hyperlink" Target="https://mvnrepository.com/artifact/com.aventstack/extentreports" TargetMode="External"/><Relationship Id="rId5" Type="http://schemas.openxmlformats.org/officeDocument/2006/relationships/image" Target="../media/image72.png"/><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mvnrepository.com/artifact/io.rest-assured/rest-assured" TargetMode="Externa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t="31025" r="1" b="43627"/>
          <a:stretch/>
        </p:blipFill>
        <p:spPr>
          <a:xfrm>
            <a:off x="18158" y="-30833"/>
            <a:ext cx="12191985" cy="4578340"/>
          </a:xfrm>
          <a:prstGeom prst="rect">
            <a:avLst/>
          </a:prstGeom>
          <a:noFill/>
        </p:spPr>
      </p:pic>
      <p:sp>
        <p:nvSpPr>
          <p:cNvPr id="2" name="Title 1">
            <a:extLst>
              <a:ext uri="{FF2B5EF4-FFF2-40B4-BE49-F238E27FC236}">
                <a16:creationId xmlns:a16="http://schemas.microsoft.com/office/drawing/2014/main" id="{78FD68DA-43BA-4508-8DE2-BA9BB7B2FA5B}"/>
              </a:ext>
            </a:extLst>
          </p:cNvPr>
          <p:cNvSpPr>
            <a:spLocks noGrp="1"/>
          </p:cNvSpPr>
          <p:nvPr>
            <p:ph type="title"/>
          </p:nvPr>
        </p:nvSpPr>
        <p:spPr>
          <a:xfrm>
            <a:off x="1195221" y="4966510"/>
            <a:ext cx="10113645" cy="743682"/>
          </a:xfrm>
        </p:spPr>
        <p:txBody>
          <a:bodyPr anchor="b">
            <a:normAutofit/>
          </a:bodyPr>
          <a:lstStyle/>
          <a:p>
            <a:r>
              <a:rPr lang="en-US" sz="5400" dirty="0"/>
              <a:t>CUCUMBER</a:t>
            </a:r>
          </a:p>
        </p:txBody>
      </p:sp>
      <p:sp>
        <p:nvSpPr>
          <p:cNvPr id="3" name="Subtitle 2">
            <a:extLst>
              <a:ext uri="{FF2B5EF4-FFF2-40B4-BE49-F238E27FC236}">
                <a16:creationId xmlns:a16="http://schemas.microsoft.com/office/drawing/2014/main" id="{A8E9CFF2-3777-4FF4-A759-8491175B0B7C}"/>
              </a:ext>
            </a:extLst>
          </p:cNvPr>
          <p:cNvSpPr>
            <a:spLocks noGrp="1"/>
          </p:cNvSpPr>
          <p:nvPr>
            <p:ph type="body" sz="half" idx="2"/>
          </p:nvPr>
        </p:nvSpPr>
        <p:spPr>
          <a:xfrm>
            <a:off x="1195602" y="5840256"/>
            <a:ext cx="10113264" cy="609600"/>
          </a:xfrm>
        </p:spPr>
        <p:txBody>
          <a:bodyPr>
            <a:normAutofit/>
          </a:bodyPr>
          <a:lstStyle/>
          <a:p>
            <a:r>
              <a:rPr lang="en-US"/>
              <a:t>BDD TESTING FRAMEWORK</a:t>
            </a:r>
          </a:p>
        </p:txBody>
      </p:sp>
      <p:sp>
        <p:nvSpPr>
          <p:cNvPr id="4" name="Footer Placeholder 3">
            <a:extLst>
              <a:ext uri="{FF2B5EF4-FFF2-40B4-BE49-F238E27FC236}">
                <a16:creationId xmlns:a16="http://schemas.microsoft.com/office/drawing/2014/main" id="{48028C3D-F567-96A3-8A16-E6A3311FFDFB}"/>
              </a:ext>
            </a:extLst>
          </p:cNvPr>
          <p:cNvSpPr>
            <a:spLocks noGrp="1"/>
          </p:cNvSpPr>
          <p:nvPr>
            <p:ph type="ftr" sz="quarter" idx="11"/>
          </p:nvPr>
        </p:nvSpPr>
        <p:spPr/>
        <p:txBody>
          <a:bodyPr/>
          <a:lstStyle/>
          <a:p>
            <a:pPr algn="l"/>
            <a:r>
              <a:rPr lang="en-US"/>
              <a:t>@NAVEENKUMAR PALANISAMY</a:t>
            </a:r>
            <a:endParaRPr lang="en-US" dirty="0"/>
          </a:p>
        </p:txBody>
      </p:sp>
      <p:sp>
        <p:nvSpPr>
          <p:cNvPr id="6" name="Date Placeholder 5">
            <a:extLst>
              <a:ext uri="{FF2B5EF4-FFF2-40B4-BE49-F238E27FC236}">
                <a16:creationId xmlns:a16="http://schemas.microsoft.com/office/drawing/2014/main" id="{A4B6F528-D9C5-623F-0176-4BD3E533DCFC}"/>
              </a:ext>
            </a:extLst>
          </p:cNvPr>
          <p:cNvSpPr>
            <a:spLocks noGrp="1"/>
          </p:cNvSpPr>
          <p:nvPr>
            <p:ph type="dt" sz="half" idx="10"/>
          </p:nvPr>
        </p:nvSpPr>
        <p:spPr/>
        <p:txBody>
          <a:bodyPr/>
          <a:lstStyle/>
          <a:p>
            <a:fld id="{27F10C84-FCA6-457D-B830-BC3A6556C4FF}" type="datetime1">
              <a:rPr lang="en-US" smtClean="0"/>
              <a:t>8/2/2023</a:t>
            </a:fld>
            <a:endParaRPr lang="en-US" dirty="0"/>
          </a:p>
        </p:txBody>
      </p:sp>
      <p:sp>
        <p:nvSpPr>
          <p:cNvPr id="7" name="Slide Number Placeholder 6">
            <a:extLst>
              <a:ext uri="{FF2B5EF4-FFF2-40B4-BE49-F238E27FC236}">
                <a16:creationId xmlns:a16="http://schemas.microsoft.com/office/drawing/2014/main" id="{68625B97-A70A-C82F-2D5A-C2ACB4F3E57E}"/>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AC4EA-A558-4F43-A2DA-3D6BE65926B4}"/>
              </a:ext>
            </a:extLst>
          </p:cNvPr>
          <p:cNvSpPr>
            <a:spLocks noGrp="1"/>
          </p:cNvSpPr>
          <p:nvPr>
            <p:ph type="title"/>
          </p:nvPr>
        </p:nvSpPr>
        <p:spPr>
          <a:xfrm>
            <a:off x="1097280" y="286603"/>
            <a:ext cx="10058400" cy="1450757"/>
          </a:xfrm>
        </p:spPr>
        <p:txBody>
          <a:bodyPr anchor="b">
            <a:normAutofit/>
          </a:bodyPr>
          <a:lstStyle/>
          <a:p>
            <a:r>
              <a:rPr lang="en-US" b="1" dirty="0">
                <a:latin typeface="Arial" panose="020B0604020202020204" pitchFamily="34" charset="0"/>
                <a:cs typeface="Arial" panose="020B0604020202020204" pitchFamily="34" charset="0"/>
              </a:rPr>
              <a:t>Set Up Cucumber with Eclipse</a:t>
            </a:r>
          </a:p>
        </p:txBody>
      </p:sp>
      <p:sp>
        <p:nvSpPr>
          <p:cNvPr id="3" name="Content Placeholder 2">
            <a:extLst>
              <a:ext uri="{FF2B5EF4-FFF2-40B4-BE49-F238E27FC236}">
                <a16:creationId xmlns:a16="http://schemas.microsoft.com/office/drawing/2014/main" id="{95A5759A-0F73-4BF0-8787-178D0EB5C3E5}"/>
              </a:ext>
            </a:extLst>
          </p:cNvPr>
          <p:cNvSpPr>
            <a:spLocks noGrp="1"/>
          </p:cNvSpPr>
          <p:nvPr>
            <p:ph sz="half" idx="1"/>
          </p:nvPr>
        </p:nvSpPr>
        <p:spPr>
          <a:xfrm>
            <a:off x="2944933" y="2083192"/>
            <a:ext cx="5756007" cy="3748193"/>
          </a:xfrm>
        </p:spPr>
        <p:txBody>
          <a:bodyPr>
            <a:normAutofit/>
          </a:bodyPr>
          <a:lstStyle/>
          <a:p>
            <a:pPr marL="0" marR="0">
              <a:spcBef>
                <a:spcPts val="0"/>
              </a:spcBef>
              <a:spcAft>
                <a:spcPts val="750"/>
              </a:spcAft>
            </a:pPr>
            <a:r>
              <a:rPr lang="en-US" sz="2400" b="1" u="sng" dirty="0">
                <a:effectLst/>
              </a:rPr>
              <a:t>Pre-Requisites</a:t>
            </a: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b="1" i="1" dirty="0">
                <a:effectLst/>
                <a:latin typeface="Arial" panose="020B0604020202020204" pitchFamily="34" charset="0"/>
                <a:cs typeface="Arial" panose="020B0604020202020204" pitchFamily="34" charset="0"/>
              </a:rPr>
              <a:t>Set Up Java on System</a:t>
            </a:r>
            <a:endParaRPr lang="en-US" dirty="0">
              <a:effectLst/>
              <a:latin typeface="Arial" panose="020B060402020202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b="1" i="1" dirty="0">
                <a:effectLst/>
                <a:latin typeface="Arial" panose="020B0604020202020204" pitchFamily="34" charset="0"/>
                <a:cs typeface="Arial" panose="020B0604020202020204" pitchFamily="34" charset="0"/>
              </a:rPr>
              <a:t>Set Up Eclipse IDE or any other IDE</a:t>
            </a:r>
            <a:endParaRPr lang="en-US" dirty="0">
              <a:effectLst/>
              <a:latin typeface="Arial" panose="020B060402020202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b="1" i="1" dirty="0">
                <a:effectLst/>
                <a:latin typeface="Arial" panose="020B0604020202020204" pitchFamily="34" charset="0"/>
                <a:cs typeface="Arial" panose="020B0604020202020204" pitchFamily="34" charset="0"/>
              </a:rPr>
              <a:t>Set Up Maven</a:t>
            </a:r>
            <a:endParaRPr lang="en-US" dirty="0">
              <a:effectLst/>
              <a:latin typeface="Arial" panose="020B060402020202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b="1" i="1" dirty="0">
                <a:effectLst/>
                <a:latin typeface="Arial" panose="020B0604020202020204" pitchFamily="34" charset="0"/>
                <a:cs typeface="Arial" panose="020B0604020202020204" pitchFamily="34" charset="0"/>
              </a:rPr>
              <a:t>Create a new Maven Project</a:t>
            </a:r>
            <a:endParaRPr lang="en-US" dirty="0">
              <a:effectLst/>
              <a:latin typeface="Arial" panose="020B060402020202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b="1" i="1" dirty="0">
                <a:effectLst/>
                <a:latin typeface="Arial" panose="020B0604020202020204" pitchFamily="34" charset="0"/>
                <a:cs typeface="Arial" panose="020B0604020202020204" pitchFamily="34" charset="0"/>
              </a:rPr>
              <a:t>Create a ‘resources’ folder for Cucumber Tests</a:t>
            </a:r>
            <a:endParaRPr lang="en-US" dirty="0">
              <a:effectLst/>
              <a:latin typeface="Arial" panose="020B060402020202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b="1" i="1" dirty="0">
                <a:effectLst/>
                <a:latin typeface="Arial" panose="020B0604020202020204" pitchFamily="34" charset="0"/>
                <a:cs typeface="Arial" panose="020B0604020202020204" pitchFamily="34" charset="0"/>
              </a:rPr>
              <a:t>Add Selenium to Project</a:t>
            </a:r>
            <a:endParaRPr lang="en-US" dirty="0">
              <a:effectLst/>
              <a:latin typeface="Arial" panose="020B060402020202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b="1" i="1" dirty="0">
                <a:effectLst/>
                <a:latin typeface="Arial" panose="020B0604020202020204" pitchFamily="34" charset="0"/>
                <a:cs typeface="Arial" panose="020B0604020202020204" pitchFamily="34" charset="0"/>
              </a:rPr>
              <a:t>Add Maven Compiler Plugin</a:t>
            </a:r>
            <a:endParaRPr lang="en-US" dirty="0">
              <a:effectLst/>
              <a:latin typeface="Arial" panose="020B0604020202020204" pitchFamily="34" charset="0"/>
              <a:cs typeface="Arial" panose="020B0604020202020204" pitchFamily="34" charset="0"/>
            </a:endParaRPr>
          </a:p>
          <a:p>
            <a:endParaRPr lang="en-US" dirty="0"/>
          </a:p>
        </p:txBody>
      </p:sp>
      <p:sp>
        <p:nvSpPr>
          <p:cNvPr id="4" name="Footer Placeholder 3">
            <a:extLst>
              <a:ext uri="{FF2B5EF4-FFF2-40B4-BE49-F238E27FC236}">
                <a16:creationId xmlns:a16="http://schemas.microsoft.com/office/drawing/2014/main" id="{10FBA20D-4690-FBA1-D214-A603FAD0195D}"/>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CD1F7047-2A4F-5F82-5017-FE315383025A}"/>
              </a:ext>
            </a:extLst>
          </p:cNvPr>
          <p:cNvSpPr>
            <a:spLocks noGrp="1"/>
          </p:cNvSpPr>
          <p:nvPr>
            <p:ph type="dt" sz="half" idx="10"/>
          </p:nvPr>
        </p:nvSpPr>
        <p:spPr/>
        <p:txBody>
          <a:bodyPr/>
          <a:lstStyle/>
          <a:p>
            <a:fld id="{B16C8388-815A-4B8B-89AE-A1AEEE4DC60D}" type="datetime1">
              <a:rPr lang="en-US" smtClean="0"/>
              <a:t>8/2/2023</a:t>
            </a:fld>
            <a:endParaRPr lang="en-US" dirty="0"/>
          </a:p>
        </p:txBody>
      </p:sp>
      <p:sp>
        <p:nvSpPr>
          <p:cNvPr id="6" name="Slide Number Placeholder 5">
            <a:extLst>
              <a:ext uri="{FF2B5EF4-FFF2-40B4-BE49-F238E27FC236}">
                <a16:creationId xmlns:a16="http://schemas.microsoft.com/office/drawing/2014/main" id="{9D05913C-C7BC-87D9-AFAF-46CD6F0A1E0A}"/>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19267143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43324" y="4916120"/>
            <a:ext cx="11397006" cy="14784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t" anchorCtr="0" compatLnSpc="1">
            <a:prstTxWarp prst="textNoShape">
              <a:avLst/>
            </a:prstTxWarp>
            <a:normAutofit/>
          </a:bodyPr>
          <a:lstStyle/>
          <a:p>
            <a:pPr>
              <a:lnSpc>
                <a:spcPct val="150000"/>
              </a:lnSpc>
              <a:spcBef>
                <a:spcPct val="0"/>
              </a:spcBef>
              <a:spcAft>
                <a:spcPct val="0"/>
              </a:spcAft>
            </a:pPr>
            <a:endParaRPr lang="en-US" dirty="0">
              <a:solidFill>
                <a:schemeClr val="bg1"/>
              </a:solidFill>
              <a:latin typeface="Arial"/>
              <a:cs typeface="Arial"/>
            </a:endParaRPr>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461155"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218489" y="762629"/>
            <a:ext cx="53812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ct val="0"/>
              </a:spcBef>
              <a:spcAft>
                <a:spcPct val="0"/>
              </a:spcAft>
            </a:pPr>
            <a:endParaRPr lang="en-US" sz="2400" i="0" u="none" strike="noStrike" cap="none" normalizeH="0" baseline="0" dirty="0">
              <a:ln>
                <a:noFill/>
              </a:ln>
              <a:effectLst/>
              <a:latin typeface="Arial" panose="020B0604020202020204" pitchFamily="34" charset="0"/>
              <a:cs typeface="Arial"/>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6">
            <a:extLst>
              <a:ext uri="{FF2B5EF4-FFF2-40B4-BE49-F238E27FC236}">
                <a16:creationId xmlns:a16="http://schemas.microsoft.com/office/drawing/2014/main" id="{5FBD1D9C-B8CF-4AEA-BF90-C706BF11DB36}"/>
              </a:ext>
            </a:extLst>
          </p:cNvPr>
          <p:cNvPicPr>
            <a:picLocks noChangeAspect="1"/>
          </p:cNvPicPr>
          <p:nvPr/>
        </p:nvPicPr>
        <p:blipFill>
          <a:blip r:embed="rId2"/>
          <a:stretch>
            <a:fillRect/>
          </a:stretch>
        </p:blipFill>
        <p:spPr>
          <a:xfrm>
            <a:off x="583532" y="72762"/>
            <a:ext cx="6442910" cy="4239864"/>
          </a:xfrm>
          <a:prstGeom prst="rect">
            <a:avLst/>
          </a:prstGeom>
        </p:spPr>
      </p:pic>
      <p:sp>
        <p:nvSpPr>
          <p:cNvPr id="15" name="TextBox 14">
            <a:extLst>
              <a:ext uri="{FF2B5EF4-FFF2-40B4-BE49-F238E27FC236}">
                <a16:creationId xmlns:a16="http://schemas.microsoft.com/office/drawing/2014/main" id="{081B7032-1E52-4E20-B729-4FA7F08E498F}"/>
              </a:ext>
            </a:extLst>
          </p:cNvPr>
          <p:cNvSpPr txBox="1"/>
          <p:nvPr/>
        </p:nvSpPr>
        <p:spPr>
          <a:xfrm>
            <a:off x="222584" y="4704347"/>
            <a:ext cx="1046346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GET METHOD</a:t>
            </a:r>
          </a:p>
          <a:p>
            <a:endParaRPr lang="en-US" dirty="0">
              <a:solidFill>
                <a:schemeClr val="bg1"/>
              </a:solidFill>
            </a:endParaRPr>
          </a:p>
          <a:p>
            <a:pPr marL="285750" indent="-285750">
              <a:buFont typeface="Wingdings"/>
              <a:buChar char="q"/>
            </a:pPr>
            <a:r>
              <a:rPr lang="en-US" dirty="0">
                <a:solidFill>
                  <a:schemeClr val="bg1"/>
                </a:solidFill>
              </a:rPr>
              <a:t>If User want to get the data from particular Server we have to use GET Method</a:t>
            </a:r>
          </a:p>
          <a:p>
            <a:pPr marL="285750" indent="-285750">
              <a:buFont typeface="Wingdings"/>
              <a:buChar char="q"/>
            </a:pPr>
            <a:r>
              <a:rPr lang="en-US" dirty="0">
                <a:solidFill>
                  <a:schemeClr val="bg1"/>
                </a:solidFill>
              </a:rPr>
              <a:t>By using .body() tag user can validate expected data from the server</a:t>
            </a:r>
          </a:p>
          <a:p>
            <a:pPr marL="285750" indent="-285750">
              <a:buFont typeface="Wingdings"/>
              <a:buChar char="q"/>
            </a:pPr>
            <a:r>
              <a:rPr lang="en-US" dirty="0">
                <a:solidFill>
                  <a:schemeClr val="bg1"/>
                </a:solidFill>
              </a:rPr>
              <a:t>By using .</a:t>
            </a:r>
            <a:r>
              <a:rPr lang="en-US" dirty="0" err="1">
                <a:solidFill>
                  <a:schemeClr val="bg1"/>
                </a:solidFill>
              </a:rPr>
              <a:t>statuscode</a:t>
            </a:r>
            <a:r>
              <a:rPr lang="en-US" dirty="0">
                <a:solidFill>
                  <a:schemeClr val="bg1"/>
                </a:solidFill>
              </a:rPr>
              <a:t>() user can verify the expected output.</a:t>
            </a:r>
          </a:p>
          <a:p>
            <a:pPr marL="285750" indent="-285750">
              <a:buFont typeface="Wingdings"/>
              <a:buChar char="q"/>
            </a:pPr>
            <a:r>
              <a:rPr lang="en-US" dirty="0">
                <a:solidFill>
                  <a:schemeClr val="bg1"/>
                </a:solidFill>
              </a:rPr>
              <a:t>By using .</a:t>
            </a:r>
            <a:r>
              <a:rPr lang="en-US" dirty="0" err="1">
                <a:solidFill>
                  <a:schemeClr val="bg1"/>
                </a:solidFill>
              </a:rPr>
              <a:t>contentType</a:t>
            </a:r>
            <a:r>
              <a:rPr lang="en-US" dirty="0">
                <a:solidFill>
                  <a:schemeClr val="bg1"/>
                </a:solidFill>
              </a:rPr>
              <a:t>() user can change the output format ex. JSON, XML</a:t>
            </a:r>
          </a:p>
          <a:p>
            <a:pPr marL="285750" indent="-285750">
              <a:buFont typeface="Wingdings"/>
              <a:buChar char="q"/>
            </a:pPr>
            <a:r>
              <a:rPr lang="en-US" dirty="0">
                <a:solidFill>
                  <a:schemeClr val="bg1"/>
                </a:solidFill>
              </a:rPr>
              <a:t>By using .log().all() user can check the output in the console</a:t>
            </a: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ADAF5F42-FEEF-EC30-9228-B0AAD6143FEA}"/>
                  </a:ext>
                </a:extLst>
              </p14:cNvPr>
              <p14:cNvContentPartPr/>
              <p14:nvPr/>
            </p14:nvContentPartPr>
            <p14:xfrm>
              <a:off x="4394549" y="2407430"/>
              <a:ext cx="360" cy="360"/>
            </p14:xfrm>
          </p:contentPart>
        </mc:Choice>
        <mc:Fallback xmlns="">
          <p:pic>
            <p:nvPicPr>
              <p:cNvPr id="14" name="Ink 13">
                <a:extLst>
                  <a:ext uri="{FF2B5EF4-FFF2-40B4-BE49-F238E27FC236}">
                    <a16:creationId xmlns:a16="http://schemas.microsoft.com/office/drawing/2014/main" id="{ADAF5F42-FEEF-EC30-9228-B0AAD6143FEA}"/>
                  </a:ext>
                </a:extLst>
              </p:cNvPr>
              <p:cNvPicPr/>
              <p:nvPr/>
            </p:nvPicPr>
            <p:blipFill>
              <a:blip r:embed="rId4"/>
              <a:stretch>
                <a:fillRect/>
              </a:stretch>
            </p:blipFill>
            <p:spPr>
              <a:xfrm>
                <a:off x="4331909" y="234443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5CA8D397-0030-06BD-C87E-097B715ED621}"/>
                  </a:ext>
                </a:extLst>
              </p14:cNvPr>
              <p14:cNvContentPartPr/>
              <p14:nvPr/>
            </p14:nvContentPartPr>
            <p14:xfrm>
              <a:off x="4021229" y="2388350"/>
              <a:ext cx="360" cy="360"/>
            </p14:xfrm>
          </p:contentPart>
        </mc:Choice>
        <mc:Fallback xmlns="">
          <p:pic>
            <p:nvPicPr>
              <p:cNvPr id="18" name="Ink 17">
                <a:extLst>
                  <a:ext uri="{FF2B5EF4-FFF2-40B4-BE49-F238E27FC236}">
                    <a16:creationId xmlns:a16="http://schemas.microsoft.com/office/drawing/2014/main" id="{5CA8D397-0030-06BD-C87E-097B715ED621}"/>
                  </a:ext>
                </a:extLst>
              </p:cNvPr>
              <p:cNvPicPr/>
              <p:nvPr/>
            </p:nvPicPr>
            <p:blipFill>
              <a:blip r:embed="rId4"/>
              <a:stretch>
                <a:fillRect/>
              </a:stretch>
            </p:blipFill>
            <p:spPr>
              <a:xfrm>
                <a:off x="3958589" y="23257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4DAEFE38-28D2-4ADA-BA35-32004EF9AD28}"/>
                  </a:ext>
                </a:extLst>
              </p14:cNvPr>
              <p14:cNvContentPartPr/>
              <p14:nvPr/>
            </p14:nvContentPartPr>
            <p14:xfrm>
              <a:off x="3932760" y="2292664"/>
              <a:ext cx="1217738" cy="126927"/>
            </p14:xfrm>
          </p:contentPart>
        </mc:Choice>
        <mc:Fallback xmlns="">
          <p:pic>
            <p:nvPicPr>
              <p:cNvPr id="4" name="Ink 3">
                <a:extLst>
                  <a:ext uri="{FF2B5EF4-FFF2-40B4-BE49-F238E27FC236}">
                    <a16:creationId xmlns:a16="http://schemas.microsoft.com/office/drawing/2014/main" id="{4DAEFE38-28D2-4ADA-BA35-32004EF9AD28}"/>
                  </a:ext>
                </a:extLst>
              </p:cNvPr>
              <p:cNvPicPr/>
              <p:nvPr/>
            </p:nvPicPr>
            <p:blipFill>
              <a:blip r:embed="rId7"/>
              <a:stretch>
                <a:fillRect/>
              </a:stretch>
            </p:blipFill>
            <p:spPr>
              <a:xfrm>
                <a:off x="3869767" y="2229740"/>
                <a:ext cx="1343363" cy="252416"/>
              </a:xfrm>
              <a:prstGeom prst="rect">
                <a:avLst/>
              </a:prstGeom>
            </p:spPr>
          </p:pic>
        </mc:Fallback>
      </mc:AlternateContent>
      <p:sp>
        <p:nvSpPr>
          <p:cNvPr id="9" name="TextBox 8">
            <a:extLst>
              <a:ext uri="{FF2B5EF4-FFF2-40B4-BE49-F238E27FC236}">
                <a16:creationId xmlns:a16="http://schemas.microsoft.com/office/drawing/2014/main" id="{5EB5D108-39C5-4C4D-0156-52A75837A426}"/>
              </a:ext>
            </a:extLst>
          </p:cNvPr>
          <p:cNvSpPr txBox="1"/>
          <p:nvPr/>
        </p:nvSpPr>
        <p:spPr>
          <a:xfrm>
            <a:off x="3729913" y="2150247"/>
            <a:ext cx="6097554" cy="369332"/>
          </a:xfrm>
          <a:prstGeom prst="rect">
            <a:avLst/>
          </a:prstGeom>
          <a:noFill/>
        </p:spPr>
        <p:txBody>
          <a:bodyPr wrap="square">
            <a:spAutoFit/>
          </a:bodyPr>
          <a:lstStyle/>
          <a:p>
            <a:r>
              <a:rPr lang="en-US" dirty="0"/>
              <a:t>“</a:t>
            </a:r>
            <a:r>
              <a:rPr lang="en-US" sz="1600" dirty="0">
                <a:solidFill>
                  <a:srgbClr val="5D3DFF"/>
                </a:solidFill>
              </a:rPr>
              <a:t>naveenkumar</a:t>
            </a:r>
            <a:r>
              <a:rPr lang="en-US" dirty="0"/>
              <a:t>”</a:t>
            </a:r>
          </a:p>
        </p:txBody>
      </p:sp>
      <p:sp>
        <p:nvSpPr>
          <p:cNvPr id="13" name="Footer Placeholder 12">
            <a:extLst>
              <a:ext uri="{FF2B5EF4-FFF2-40B4-BE49-F238E27FC236}">
                <a16:creationId xmlns:a16="http://schemas.microsoft.com/office/drawing/2014/main" id="{012DCAA5-3388-106B-D3CB-9ACD6AC0603A}"/>
              </a:ext>
            </a:extLst>
          </p:cNvPr>
          <p:cNvSpPr>
            <a:spLocks noGrp="1"/>
          </p:cNvSpPr>
          <p:nvPr>
            <p:ph type="ftr" sz="quarter" idx="11"/>
          </p:nvPr>
        </p:nvSpPr>
        <p:spPr/>
        <p:txBody>
          <a:bodyPr/>
          <a:lstStyle/>
          <a:p>
            <a:pPr algn="l"/>
            <a:r>
              <a:rPr lang="en-US"/>
              <a:t>@NAVEENKUMAR PALANISAMY</a:t>
            </a:r>
            <a:endParaRPr lang="en-US" dirty="0"/>
          </a:p>
        </p:txBody>
      </p:sp>
      <p:sp>
        <p:nvSpPr>
          <p:cNvPr id="16" name="Date Placeholder 15">
            <a:extLst>
              <a:ext uri="{FF2B5EF4-FFF2-40B4-BE49-F238E27FC236}">
                <a16:creationId xmlns:a16="http://schemas.microsoft.com/office/drawing/2014/main" id="{61E41FDC-96A8-13FB-713F-D31C2889FC4C}"/>
              </a:ext>
            </a:extLst>
          </p:cNvPr>
          <p:cNvSpPr>
            <a:spLocks noGrp="1"/>
          </p:cNvSpPr>
          <p:nvPr>
            <p:ph type="dt" sz="half" idx="10"/>
          </p:nvPr>
        </p:nvSpPr>
        <p:spPr/>
        <p:txBody>
          <a:bodyPr/>
          <a:lstStyle/>
          <a:p>
            <a:fld id="{DF6AC22E-006F-40AD-8171-7B623FA11FF8}" type="datetime1">
              <a:rPr lang="en-US" smtClean="0"/>
              <a:t>8/2/2023</a:t>
            </a:fld>
            <a:endParaRPr lang="en-US" dirty="0"/>
          </a:p>
        </p:txBody>
      </p:sp>
      <p:sp>
        <p:nvSpPr>
          <p:cNvPr id="19" name="Slide Number Placeholder 18">
            <a:extLst>
              <a:ext uri="{FF2B5EF4-FFF2-40B4-BE49-F238E27FC236}">
                <a16:creationId xmlns:a16="http://schemas.microsoft.com/office/drawing/2014/main" id="{C14C070D-A265-947D-F342-023D45AF54BE}"/>
              </a:ext>
            </a:extLst>
          </p:cNvPr>
          <p:cNvSpPr>
            <a:spLocks noGrp="1"/>
          </p:cNvSpPr>
          <p:nvPr>
            <p:ph type="sldNum" sz="quarter" idx="12"/>
          </p:nvPr>
        </p:nvSpPr>
        <p:spPr/>
        <p:txBody>
          <a:bodyPr/>
          <a:lstStyle/>
          <a:p>
            <a:fld id="{3A98EE3D-8CD1-4C3F-BD1C-C98C9596463C}" type="slidenum">
              <a:rPr lang="en-US" smtClean="0"/>
              <a:t>100</a:t>
            </a:fld>
            <a:endParaRPr lang="en-US" dirty="0"/>
          </a:p>
        </p:txBody>
      </p:sp>
    </p:spTree>
    <p:extLst>
      <p:ext uri="{BB962C8B-B14F-4D97-AF65-F5344CB8AC3E}">
        <p14:creationId xmlns:p14="http://schemas.microsoft.com/office/powerpoint/2010/main" val="31378698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43324" y="4916120"/>
            <a:ext cx="11397006" cy="14784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t" anchorCtr="0" compatLnSpc="1">
            <a:prstTxWarp prst="textNoShape">
              <a:avLst/>
            </a:prstTxWarp>
            <a:normAutofit/>
          </a:bodyPr>
          <a:lstStyle/>
          <a:p>
            <a:pPr>
              <a:lnSpc>
                <a:spcPct val="150000"/>
              </a:lnSpc>
              <a:spcBef>
                <a:spcPct val="0"/>
              </a:spcBef>
              <a:spcAft>
                <a:spcPct val="0"/>
              </a:spcAft>
            </a:pPr>
            <a:endParaRPr lang="en-US" dirty="0">
              <a:solidFill>
                <a:schemeClr val="bg1"/>
              </a:solidFill>
              <a:latin typeface="Arial"/>
              <a:cs typeface="Arial"/>
            </a:endParaRPr>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461155"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218489" y="762629"/>
            <a:ext cx="53812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ct val="0"/>
              </a:spcBef>
              <a:spcAft>
                <a:spcPct val="0"/>
              </a:spcAft>
            </a:pPr>
            <a:endParaRPr lang="en-US" sz="2400" i="0" u="none" strike="noStrike" cap="none" normalizeH="0" baseline="0" dirty="0">
              <a:ln>
                <a:noFill/>
              </a:ln>
              <a:effectLst/>
              <a:latin typeface="Arial" panose="020B0604020202020204" pitchFamily="34" charset="0"/>
              <a:cs typeface="Arial"/>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081B7032-1E52-4E20-B729-4FA7F08E498F}"/>
              </a:ext>
            </a:extLst>
          </p:cNvPr>
          <p:cNvSpPr txBox="1"/>
          <p:nvPr/>
        </p:nvSpPr>
        <p:spPr>
          <a:xfrm>
            <a:off x="222584" y="4744453"/>
            <a:ext cx="10463463" cy="18420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POST METHOD</a:t>
            </a:r>
            <a:endParaRPr lang="en-US">
              <a:solidFill>
                <a:schemeClr val="bg1"/>
              </a:solidFill>
            </a:endParaRPr>
          </a:p>
          <a:p>
            <a:endParaRPr lang="en-US">
              <a:solidFill>
                <a:srgbClr val="000000"/>
              </a:solidFill>
            </a:endParaRPr>
          </a:p>
          <a:p>
            <a:pPr marL="285750" indent="-285750">
              <a:lnSpc>
                <a:spcPct val="150000"/>
              </a:lnSpc>
              <a:buFont typeface="Wingdings"/>
              <a:buChar char="q"/>
            </a:pPr>
            <a:r>
              <a:rPr lang="en-US" dirty="0">
                <a:solidFill>
                  <a:schemeClr val="bg1"/>
                </a:solidFill>
              </a:rPr>
              <a:t>If User want to post the data to the server, we have to use POST method.</a:t>
            </a:r>
          </a:p>
          <a:p>
            <a:pPr marL="285750" indent="-285750">
              <a:lnSpc>
                <a:spcPct val="150000"/>
              </a:lnSpc>
              <a:buFont typeface="Wingdings"/>
              <a:buChar char="q"/>
            </a:pPr>
            <a:r>
              <a:rPr lang="en-US" dirty="0">
                <a:solidFill>
                  <a:schemeClr val="bg1"/>
                </a:solidFill>
              </a:rPr>
              <a:t>User can check whether the proper data is added to the server by using this method.</a:t>
            </a:r>
          </a:p>
          <a:p>
            <a:pPr marL="285750" indent="-285750">
              <a:lnSpc>
                <a:spcPct val="150000"/>
              </a:lnSpc>
              <a:buFont typeface="Wingdings"/>
              <a:buChar char="q"/>
            </a:pPr>
            <a:r>
              <a:rPr lang="en-US" dirty="0">
                <a:solidFill>
                  <a:schemeClr val="bg1"/>
                </a:solidFill>
              </a:rPr>
              <a:t>We can validate the data like name, age etc.</a:t>
            </a:r>
          </a:p>
        </p:txBody>
      </p:sp>
      <p:pic>
        <p:nvPicPr>
          <p:cNvPr id="7" name="Picture 8">
            <a:extLst>
              <a:ext uri="{FF2B5EF4-FFF2-40B4-BE49-F238E27FC236}">
                <a16:creationId xmlns:a16="http://schemas.microsoft.com/office/drawing/2014/main" id="{16F74A35-4462-492E-A034-94326564DD30}"/>
              </a:ext>
            </a:extLst>
          </p:cNvPr>
          <p:cNvPicPr>
            <a:picLocks noChangeAspect="1"/>
          </p:cNvPicPr>
          <p:nvPr/>
        </p:nvPicPr>
        <p:blipFill>
          <a:blip r:embed="rId2"/>
          <a:stretch>
            <a:fillRect/>
          </a:stretch>
        </p:blipFill>
        <p:spPr>
          <a:xfrm>
            <a:off x="72188" y="80782"/>
            <a:ext cx="6382752" cy="4450542"/>
          </a:xfrm>
          <a:prstGeom prst="rect">
            <a:avLst/>
          </a:prstGeom>
        </p:spPr>
      </p:pic>
      <p:pic>
        <p:nvPicPr>
          <p:cNvPr id="9" name="Picture 10">
            <a:extLst>
              <a:ext uri="{FF2B5EF4-FFF2-40B4-BE49-F238E27FC236}">
                <a16:creationId xmlns:a16="http://schemas.microsoft.com/office/drawing/2014/main" id="{FB822098-6B99-4F21-8B4D-3E682A1F20A0}"/>
              </a:ext>
            </a:extLst>
          </p:cNvPr>
          <p:cNvPicPr>
            <a:picLocks noChangeAspect="1"/>
          </p:cNvPicPr>
          <p:nvPr/>
        </p:nvPicPr>
        <p:blipFill>
          <a:blip r:embed="rId3"/>
          <a:stretch>
            <a:fillRect/>
          </a:stretch>
        </p:blipFill>
        <p:spPr>
          <a:xfrm>
            <a:off x="6529136" y="80325"/>
            <a:ext cx="5540542" cy="4451455"/>
          </a:xfrm>
          <a:prstGeom prst="rect">
            <a:avLst/>
          </a:prstGeom>
        </p:spPr>
      </p:pic>
      <p:sp>
        <p:nvSpPr>
          <p:cNvPr id="4" name="Footer Placeholder 3">
            <a:extLst>
              <a:ext uri="{FF2B5EF4-FFF2-40B4-BE49-F238E27FC236}">
                <a16:creationId xmlns:a16="http://schemas.microsoft.com/office/drawing/2014/main" id="{D4F77A8C-4726-FBBF-EB28-F761114E7068}"/>
              </a:ext>
            </a:extLst>
          </p:cNvPr>
          <p:cNvSpPr>
            <a:spLocks noGrp="1"/>
          </p:cNvSpPr>
          <p:nvPr>
            <p:ph type="ftr" sz="quarter" idx="11"/>
          </p:nvPr>
        </p:nvSpPr>
        <p:spPr/>
        <p:txBody>
          <a:bodyPr/>
          <a:lstStyle/>
          <a:p>
            <a:pPr algn="l"/>
            <a:r>
              <a:rPr lang="en-US"/>
              <a:t>@NAVEENKUMAR PALANISAMY</a:t>
            </a:r>
            <a:endParaRPr lang="en-US" dirty="0"/>
          </a:p>
        </p:txBody>
      </p:sp>
      <p:sp>
        <p:nvSpPr>
          <p:cNvPr id="6" name="Date Placeholder 5">
            <a:extLst>
              <a:ext uri="{FF2B5EF4-FFF2-40B4-BE49-F238E27FC236}">
                <a16:creationId xmlns:a16="http://schemas.microsoft.com/office/drawing/2014/main" id="{A9B1A6AA-C2DD-9ADE-9770-62F1FC7F9788}"/>
              </a:ext>
            </a:extLst>
          </p:cNvPr>
          <p:cNvSpPr>
            <a:spLocks noGrp="1"/>
          </p:cNvSpPr>
          <p:nvPr>
            <p:ph type="dt" sz="half" idx="10"/>
          </p:nvPr>
        </p:nvSpPr>
        <p:spPr/>
        <p:txBody>
          <a:bodyPr/>
          <a:lstStyle/>
          <a:p>
            <a:fld id="{8670AA86-E346-46EE-8581-9E398FCE0E80}" type="datetime1">
              <a:rPr lang="en-US" smtClean="0"/>
              <a:t>8/2/2023</a:t>
            </a:fld>
            <a:endParaRPr lang="en-US" dirty="0"/>
          </a:p>
        </p:txBody>
      </p:sp>
      <p:sp>
        <p:nvSpPr>
          <p:cNvPr id="11" name="Slide Number Placeholder 10">
            <a:extLst>
              <a:ext uri="{FF2B5EF4-FFF2-40B4-BE49-F238E27FC236}">
                <a16:creationId xmlns:a16="http://schemas.microsoft.com/office/drawing/2014/main" id="{5E2C027D-7272-B116-A58B-34C34CFE65E3}"/>
              </a:ext>
            </a:extLst>
          </p:cNvPr>
          <p:cNvSpPr>
            <a:spLocks noGrp="1"/>
          </p:cNvSpPr>
          <p:nvPr>
            <p:ph type="sldNum" sz="quarter" idx="12"/>
          </p:nvPr>
        </p:nvSpPr>
        <p:spPr/>
        <p:txBody>
          <a:bodyPr/>
          <a:lstStyle/>
          <a:p>
            <a:fld id="{3A98EE3D-8CD1-4C3F-BD1C-C98C9596463C}" type="slidenum">
              <a:rPr lang="en-US" smtClean="0"/>
              <a:t>101</a:t>
            </a:fld>
            <a:endParaRPr lang="en-US" dirty="0"/>
          </a:p>
        </p:txBody>
      </p:sp>
    </p:spTree>
    <p:extLst>
      <p:ext uri="{BB962C8B-B14F-4D97-AF65-F5344CB8AC3E}">
        <p14:creationId xmlns:p14="http://schemas.microsoft.com/office/powerpoint/2010/main" val="25127422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43324" y="4916120"/>
            <a:ext cx="11397006" cy="14784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t" anchorCtr="0" compatLnSpc="1">
            <a:prstTxWarp prst="textNoShape">
              <a:avLst/>
            </a:prstTxWarp>
            <a:normAutofit/>
          </a:bodyPr>
          <a:lstStyle/>
          <a:p>
            <a:pPr>
              <a:lnSpc>
                <a:spcPct val="150000"/>
              </a:lnSpc>
              <a:spcBef>
                <a:spcPct val="0"/>
              </a:spcBef>
              <a:spcAft>
                <a:spcPct val="0"/>
              </a:spcAft>
            </a:pPr>
            <a:endParaRPr lang="en-US" dirty="0">
              <a:solidFill>
                <a:schemeClr val="bg1"/>
              </a:solidFill>
              <a:latin typeface="Arial"/>
              <a:cs typeface="Arial"/>
            </a:endParaRPr>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461155"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218489" y="762629"/>
            <a:ext cx="53812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ct val="0"/>
              </a:spcBef>
              <a:spcAft>
                <a:spcPct val="0"/>
              </a:spcAft>
            </a:pPr>
            <a:endParaRPr lang="en-US" sz="2400" i="0" u="none" strike="noStrike" cap="none" normalizeH="0" baseline="0" dirty="0">
              <a:ln>
                <a:noFill/>
              </a:ln>
              <a:effectLst/>
              <a:latin typeface="Arial" panose="020B0604020202020204" pitchFamily="34" charset="0"/>
              <a:cs typeface="Arial"/>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6">
            <a:extLst>
              <a:ext uri="{FF2B5EF4-FFF2-40B4-BE49-F238E27FC236}">
                <a16:creationId xmlns:a16="http://schemas.microsoft.com/office/drawing/2014/main" id="{5FBD1D9C-B8CF-4AEA-BF90-C706BF11DB36}"/>
              </a:ext>
            </a:extLst>
          </p:cNvPr>
          <p:cNvPicPr>
            <a:picLocks noChangeAspect="1"/>
          </p:cNvPicPr>
          <p:nvPr/>
        </p:nvPicPr>
        <p:blipFill>
          <a:blip r:embed="rId2"/>
          <a:stretch>
            <a:fillRect/>
          </a:stretch>
        </p:blipFill>
        <p:spPr>
          <a:xfrm>
            <a:off x="5496427" y="102769"/>
            <a:ext cx="6442910" cy="4426622"/>
          </a:xfrm>
          <a:prstGeom prst="rect">
            <a:avLst/>
          </a:prstGeom>
        </p:spPr>
      </p:pic>
      <p:sp>
        <p:nvSpPr>
          <p:cNvPr id="15" name="TextBox 14">
            <a:extLst>
              <a:ext uri="{FF2B5EF4-FFF2-40B4-BE49-F238E27FC236}">
                <a16:creationId xmlns:a16="http://schemas.microsoft.com/office/drawing/2014/main" id="{081B7032-1E52-4E20-B729-4FA7F08E498F}"/>
              </a:ext>
            </a:extLst>
          </p:cNvPr>
          <p:cNvSpPr txBox="1"/>
          <p:nvPr/>
        </p:nvSpPr>
        <p:spPr>
          <a:xfrm>
            <a:off x="222584" y="4674269"/>
            <a:ext cx="1046346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PUT METHOD</a:t>
            </a:r>
          </a:p>
          <a:p>
            <a:endParaRPr lang="en-US" dirty="0">
              <a:solidFill>
                <a:schemeClr val="bg1"/>
              </a:solidFill>
            </a:endParaRPr>
          </a:p>
          <a:p>
            <a:pPr marL="285750" indent="-285750">
              <a:buFont typeface="Wingdings"/>
              <a:buChar char="q"/>
            </a:pPr>
            <a:r>
              <a:rPr lang="en-US" dirty="0">
                <a:solidFill>
                  <a:schemeClr val="bg1"/>
                </a:solidFill>
              </a:rPr>
              <a:t>If User want to update the data from particular server data, we have to use PUT Method.</a:t>
            </a:r>
            <a:endParaRPr lang="en-US">
              <a:solidFill>
                <a:schemeClr val="bg1"/>
              </a:solidFill>
            </a:endParaRPr>
          </a:p>
          <a:p>
            <a:pPr marL="285750" indent="-285750">
              <a:buFont typeface="Wingdings"/>
              <a:buChar char="q"/>
            </a:pPr>
            <a:r>
              <a:rPr lang="en-US" dirty="0">
                <a:solidFill>
                  <a:schemeClr val="bg1"/>
                </a:solidFill>
              </a:rPr>
              <a:t>By using .body() tag user can validate expected data from the server</a:t>
            </a:r>
          </a:p>
          <a:p>
            <a:pPr marL="285750" indent="-285750">
              <a:buFont typeface="Wingdings"/>
              <a:buChar char="q"/>
            </a:pPr>
            <a:r>
              <a:rPr lang="en-US" dirty="0">
                <a:solidFill>
                  <a:schemeClr val="bg1"/>
                </a:solidFill>
              </a:rPr>
              <a:t>By using .</a:t>
            </a:r>
            <a:r>
              <a:rPr lang="en-US" dirty="0" err="1">
                <a:solidFill>
                  <a:schemeClr val="bg1"/>
                </a:solidFill>
              </a:rPr>
              <a:t>statuscode</a:t>
            </a:r>
            <a:r>
              <a:rPr lang="en-US" dirty="0">
                <a:solidFill>
                  <a:schemeClr val="bg1"/>
                </a:solidFill>
              </a:rPr>
              <a:t>() user can verify the expected output.</a:t>
            </a:r>
          </a:p>
          <a:p>
            <a:pPr marL="285750" indent="-285750">
              <a:buFont typeface="Wingdings"/>
              <a:buChar char="q"/>
            </a:pPr>
            <a:r>
              <a:rPr lang="en-US" dirty="0">
                <a:solidFill>
                  <a:schemeClr val="bg1"/>
                </a:solidFill>
              </a:rPr>
              <a:t>By using .</a:t>
            </a:r>
            <a:r>
              <a:rPr lang="en-US" dirty="0" err="1">
                <a:solidFill>
                  <a:schemeClr val="bg1"/>
                </a:solidFill>
              </a:rPr>
              <a:t>contentType</a:t>
            </a:r>
            <a:r>
              <a:rPr lang="en-US" dirty="0">
                <a:solidFill>
                  <a:schemeClr val="bg1"/>
                </a:solidFill>
              </a:rPr>
              <a:t>() user can change the output format ex. JSON, XML</a:t>
            </a:r>
          </a:p>
          <a:p>
            <a:pPr marL="285750" indent="-285750">
              <a:buFont typeface="Wingdings"/>
              <a:buChar char="q"/>
            </a:pPr>
            <a:r>
              <a:rPr lang="en-US" dirty="0">
                <a:solidFill>
                  <a:schemeClr val="bg1"/>
                </a:solidFill>
              </a:rPr>
              <a:t>By using .log().all() user can check the output in the condole</a:t>
            </a:r>
          </a:p>
        </p:txBody>
      </p:sp>
      <p:pic>
        <p:nvPicPr>
          <p:cNvPr id="4" name="Picture 6">
            <a:extLst>
              <a:ext uri="{FF2B5EF4-FFF2-40B4-BE49-F238E27FC236}">
                <a16:creationId xmlns:a16="http://schemas.microsoft.com/office/drawing/2014/main" id="{E92CA710-17E0-4B96-AD6F-C0411604927F}"/>
              </a:ext>
            </a:extLst>
          </p:cNvPr>
          <p:cNvPicPr>
            <a:picLocks noChangeAspect="1"/>
          </p:cNvPicPr>
          <p:nvPr/>
        </p:nvPicPr>
        <p:blipFill>
          <a:blip r:embed="rId3"/>
          <a:stretch>
            <a:fillRect/>
          </a:stretch>
        </p:blipFill>
        <p:spPr>
          <a:xfrm>
            <a:off x="142374" y="232724"/>
            <a:ext cx="5390147" cy="4206813"/>
          </a:xfrm>
          <a:prstGeom prst="rect">
            <a:avLst/>
          </a:prstGeom>
        </p:spPr>
      </p:pic>
      <p:sp>
        <p:nvSpPr>
          <p:cNvPr id="7" name="Footer Placeholder 6">
            <a:extLst>
              <a:ext uri="{FF2B5EF4-FFF2-40B4-BE49-F238E27FC236}">
                <a16:creationId xmlns:a16="http://schemas.microsoft.com/office/drawing/2014/main" id="{9EF1C9EE-DFA6-3B63-9393-AE12E0B9FA62}"/>
              </a:ext>
            </a:extLst>
          </p:cNvPr>
          <p:cNvSpPr>
            <a:spLocks noGrp="1"/>
          </p:cNvSpPr>
          <p:nvPr>
            <p:ph type="ftr" sz="quarter" idx="11"/>
          </p:nvPr>
        </p:nvSpPr>
        <p:spPr/>
        <p:txBody>
          <a:bodyPr/>
          <a:lstStyle/>
          <a:p>
            <a:pPr algn="l"/>
            <a:r>
              <a:rPr lang="en-US"/>
              <a:t>@NAVEENKUMAR PALANISAMY</a:t>
            </a:r>
            <a:endParaRPr lang="en-US" dirty="0"/>
          </a:p>
        </p:txBody>
      </p:sp>
      <p:sp>
        <p:nvSpPr>
          <p:cNvPr id="9" name="Date Placeholder 8">
            <a:extLst>
              <a:ext uri="{FF2B5EF4-FFF2-40B4-BE49-F238E27FC236}">
                <a16:creationId xmlns:a16="http://schemas.microsoft.com/office/drawing/2014/main" id="{B141714E-F5C5-C85D-8C0B-F14EF689D4BE}"/>
              </a:ext>
            </a:extLst>
          </p:cNvPr>
          <p:cNvSpPr>
            <a:spLocks noGrp="1"/>
          </p:cNvSpPr>
          <p:nvPr>
            <p:ph type="dt" sz="half" idx="10"/>
          </p:nvPr>
        </p:nvSpPr>
        <p:spPr/>
        <p:txBody>
          <a:bodyPr/>
          <a:lstStyle/>
          <a:p>
            <a:fld id="{D889B504-9CEB-4B17-AB8F-D8E0017CAA43}" type="datetime1">
              <a:rPr lang="en-US" smtClean="0"/>
              <a:t>8/2/2023</a:t>
            </a:fld>
            <a:endParaRPr lang="en-US" dirty="0"/>
          </a:p>
        </p:txBody>
      </p:sp>
      <p:sp>
        <p:nvSpPr>
          <p:cNvPr id="11" name="Slide Number Placeholder 10">
            <a:extLst>
              <a:ext uri="{FF2B5EF4-FFF2-40B4-BE49-F238E27FC236}">
                <a16:creationId xmlns:a16="http://schemas.microsoft.com/office/drawing/2014/main" id="{993252E2-C6D8-33D1-1486-D20CF2653261}"/>
              </a:ext>
            </a:extLst>
          </p:cNvPr>
          <p:cNvSpPr>
            <a:spLocks noGrp="1"/>
          </p:cNvSpPr>
          <p:nvPr>
            <p:ph type="sldNum" sz="quarter" idx="12"/>
          </p:nvPr>
        </p:nvSpPr>
        <p:spPr/>
        <p:txBody>
          <a:bodyPr/>
          <a:lstStyle/>
          <a:p>
            <a:fld id="{3A98EE3D-8CD1-4C3F-BD1C-C98C9596463C}" type="slidenum">
              <a:rPr lang="en-US" smtClean="0"/>
              <a:t>102</a:t>
            </a:fld>
            <a:endParaRPr lang="en-US" dirty="0"/>
          </a:p>
        </p:txBody>
      </p:sp>
    </p:spTree>
    <p:extLst>
      <p:ext uri="{BB962C8B-B14F-4D97-AF65-F5344CB8AC3E}">
        <p14:creationId xmlns:p14="http://schemas.microsoft.com/office/powerpoint/2010/main" val="16353528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43324" y="4916120"/>
            <a:ext cx="11397006" cy="14784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t" anchorCtr="0" compatLnSpc="1">
            <a:prstTxWarp prst="textNoShape">
              <a:avLst/>
            </a:prstTxWarp>
            <a:normAutofit/>
          </a:bodyPr>
          <a:lstStyle/>
          <a:p>
            <a:pPr>
              <a:lnSpc>
                <a:spcPct val="150000"/>
              </a:lnSpc>
              <a:spcBef>
                <a:spcPct val="0"/>
              </a:spcBef>
              <a:spcAft>
                <a:spcPct val="0"/>
              </a:spcAft>
            </a:pPr>
            <a:endParaRPr lang="en-US" dirty="0">
              <a:solidFill>
                <a:schemeClr val="bg1"/>
              </a:solidFill>
              <a:latin typeface="Arial"/>
              <a:cs typeface="Arial"/>
            </a:endParaRPr>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461155"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218489" y="762629"/>
            <a:ext cx="53812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ct val="0"/>
              </a:spcBef>
              <a:spcAft>
                <a:spcPct val="0"/>
              </a:spcAft>
            </a:pPr>
            <a:endParaRPr lang="en-US" sz="2400" i="0" u="none" strike="noStrike" cap="none" normalizeH="0" baseline="0" dirty="0">
              <a:ln>
                <a:noFill/>
              </a:ln>
              <a:effectLst/>
              <a:latin typeface="Arial" panose="020B0604020202020204" pitchFamily="34" charset="0"/>
              <a:cs typeface="Arial"/>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081B7032-1E52-4E20-B729-4FA7F08E498F}"/>
              </a:ext>
            </a:extLst>
          </p:cNvPr>
          <p:cNvSpPr txBox="1"/>
          <p:nvPr/>
        </p:nvSpPr>
        <p:spPr>
          <a:xfrm>
            <a:off x="222584" y="4724400"/>
            <a:ext cx="1046346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DELETE METHOD</a:t>
            </a:r>
          </a:p>
          <a:p>
            <a:endParaRPr lang="en-US" dirty="0">
              <a:solidFill>
                <a:schemeClr val="bg1"/>
              </a:solidFill>
            </a:endParaRPr>
          </a:p>
          <a:p>
            <a:pPr marL="285750" indent="-285750">
              <a:buFont typeface="Wingdings"/>
              <a:buChar char="q"/>
            </a:pPr>
            <a:r>
              <a:rPr lang="en-US" dirty="0">
                <a:solidFill>
                  <a:schemeClr val="bg1"/>
                </a:solidFill>
              </a:rPr>
              <a:t>If User want to delete the data from particular server data, we have to use DELETE Method.</a:t>
            </a:r>
            <a:endParaRPr lang="en-US">
              <a:solidFill>
                <a:schemeClr val="bg1"/>
              </a:solidFill>
            </a:endParaRPr>
          </a:p>
          <a:p>
            <a:pPr marL="285750" indent="-285750">
              <a:buFont typeface="Wingdings"/>
              <a:buChar char="q"/>
            </a:pPr>
            <a:r>
              <a:rPr lang="en-US" dirty="0">
                <a:solidFill>
                  <a:schemeClr val="bg1"/>
                </a:solidFill>
              </a:rPr>
              <a:t>By using .body() tag user can validate expected data from the server</a:t>
            </a:r>
          </a:p>
          <a:p>
            <a:pPr marL="285750" indent="-285750">
              <a:buFont typeface="Wingdings"/>
              <a:buChar char="q"/>
            </a:pPr>
            <a:r>
              <a:rPr lang="en-US" dirty="0">
                <a:solidFill>
                  <a:schemeClr val="bg1"/>
                </a:solidFill>
              </a:rPr>
              <a:t>By using .</a:t>
            </a:r>
            <a:r>
              <a:rPr lang="en-US" dirty="0" err="1">
                <a:solidFill>
                  <a:schemeClr val="bg1"/>
                </a:solidFill>
              </a:rPr>
              <a:t>statuscode</a:t>
            </a:r>
            <a:r>
              <a:rPr lang="en-US" dirty="0">
                <a:solidFill>
                  <a:schemeClr val="bg1"/>
                </a:solidFill>
              </a:rPr>
              <a:t>() user can verify the expected output.</a:t>
            </a:r>
          </a:p>
          <a:p>
            <a:pPr marL="285750" indent="-285750">
              <a:buFont typeface="Wingdings"/>
              <a:buChar char="q"/>
            </a:pPr>
            <a:r>
              <a:rPr lang="en-US" dirty="0">
                <a:solidFill>
                  <a:schemeClr val="bg1"/>
                </a:solidFill>
              </a:rPr>
              <a:t>By using .</a:t>
            </a:r>
            <a:r>
              <a:rPr lang="en-US" dirty="0" err="1">
                <a:solidFill>
                  <a:schemeClr val="bg1"/>
                </a:solidFill>
              </a:rPr>
              <a:t>contentType</a:t>
            </a:r>
            <a:r>
              <a:rPr lang="en-US" dirty="0">
                <a:solidFill>
                  <a:schemeClr val="bg1"/>
                </a:solidFill>
              </a:rPr>
              <a:t>() user can change the output format ex. JSON, XML</a:t>
            </a:r>
          </a:p>
          <a:p>
            <a:pPr marL="285750" indent="-285750">
              <a:buFont typeface="Wingdings"/>
              <a:buChar char="q"/>
            </a:pPr>
            <a:r>
              <a:rPr lang="en-US" dirty="0">
                <a:solidFill>
                  <a:schemeClr val="bg1"/>
                </a:solidFill>
              </a:rPr>
              <a:t>By using .log().all() user can check the output in the condole</a:t>
            </a:r>
          </a:p>
        </p:txBody>
      </p:sp>
      <p:pic>
        <p:nvPicPr>
          <p:cNvPr id="7" name="Picture 8">
            <a:extLst>
              <a:ext uri="{FF2B5EF4-FFF2-40B4-BE49-F238E27FC236}">
                <a16:creationId xmlns:a16="http://schemas.microsoft.com/office/drawing/2014/main" id="{246D6508-8E44-4521-AA68-1225C99846DF}"/>
              </a:ext>
            </a:extLst>
          </p:cNvPr>
          <p:cNvPicPr>
            <a:picLocks noChangeAspect="1"/>
          </p:cNvPicPr>
          <p:nvPr/>
        </p:nvPicPr>
        <p:blipFill>
          <a:blip r:embed="rId2"/>
          <a:stretch>
            <a:fillRect/>
          </a:stretch>
        </p:blipFill>
        <p:spPr>
          <a:xfrm>
            <a:off x="1074821" y="325969"/>
            <a:ext cx="6753726" cy="4130614"/>
          </a:xfrm>
          <a:prstGeom prst="rect">
            <a:avLst/>
          </a:prstGeom>
        </p:spPr>
      </p:pic>
      <p:sp>
        <p:nvSpPr>
          <p:cNvPr id="4" name="Footer Placeholder 3">
            <a:extLst>
              <a:ext uri="{FF2B5EF4-FFF2-40B4-BE49-F238E27FC236}">
                <a16:creationId xmlns:a16="http://schemas.microsoft.com/office/drawing/2014/main" id="{56676041-2750-F7DB-2571-EB7B0F3A1758}"/>
              </a:ext>
            </a:extLst>
          </p:cNvPr>
          <p:cNvSpPr>
            <a:spLocks noGrp="1"/>
          </p:cNvSpPr>
          <p:nvPr>
            <p:ph type="ftr" sz="quarter" idx="11"/>
          </p:nvPr>
        </p:nvSpPr>
        <p:spPr/>
        <p:txBody>
          <a:bodyPr/>
          <a:lstStyle/>
          <a:p>
            <a:pPr algn="l"/>
            <a:r>
              <a:rPr lang="en-US"/>
              <a:t>@NAVEENKUMAR PALANISAMY</a:t>
            </a:r>
            <a:endParaRPr lang="en-US" dirty="0"/>
          </a:p>
        </p:txBody>
      </p:sp>
      <p:sp>
        <p:nvSpPr>
          <p:cNvPr id="6" name="Date Placeholder 5">
            <a:extLst>
              <a:ext uri="{FF2B5EF4-FFF2-40B4-BE49-F238E27FC236}">
                <a16:creationId xmlns:a16="http://schemas.microsoft.com/office/drawing/2014/main" id="{36FC74EC-3A8C-D7E9-90FF-858873ACD68A}"/>
              </a:ext>
            </a:extLst>
          </p:cNvPr>
          <p:cNvSpPr>
            <a:spLocks noGrp="1"/>
          </p:cNvSpPr>
          <p:nvPr>
            <p:ph type="dt" sz="half" idx="10"/>
          </p:nvPr>
        </p:nvSpPr>
        <p:spPr/>
        <p:txBody>
          <a:bodyPr/>
          <a:lstStyle/>
          <a:p>
            <a:fld id="{02720115-A857-4D47-B5CA-D540018E8406}" type="datetime1">
              <a:rPr lang="en-US" smtClean="0"/>
              <a:t>8/2/2023</a:t>
            </a:fld>
            <a:endParaRPr lang="en-US" dirty="0"/>
          </a:p>
        </p:txBody>
      </p:sp>
      <p:sp>
        <p:nvSpPr>
          <p:cNvPr id="9" name="Slide Number Placeholder 8">
            <a:extLst>
              <a:ext uri="{FF2B5EF4-FFF2-40B4-BE49-F238E27FC236}">
                <a16:creationId xmlns:a16="http://schemas.microsoft.com/office/drawing/2014/main" id="{53F96D0B-AAB8-567D-6B0F-F7CD82522059}"/>
              </a:ext>
            </a:extLst>
          </p:cNvPr>
          <p:cNvSpPr>
            <a:spLocks noGrp="1"/>
          </p:cNvSpPr>
          <p:nvPr>
            <p:ph type="sldNum" sz="quarter" idx="12"/>
          </p:nvPr>
        </p:nvSpPr>
        <p:spPr/>
        <p:txBody>
          <a:bodyPr/>
          <a:lstStyle/>
          <a:p>
            <a:fld id="{3A98EE3D-8CD1-4C3F-BD1C-C98C9596463C}" type="slidenum">
              <a:rPr lang="en-US" smtClean="0"/>
              <a:t>103</a:t>
            </a:fld>
            <a:endParaRPr lang="en-US" dirty="0"/>
          </a:p>
        </p:txBody>
      </p:sp>
    </p:spTree>
    <p:extLst>
      <p:ext uri="{BB962C8B-B14F-4D97-AF65-F5344CB8AC3E}">
        <p14:creationId xmlns:p14="http://schemas.microsoft.com/office/powerpoint/2010/main" val="41935781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D4643AE-6CE0-4EA8-8C12-EDC61207BA94}"/>
              </a:ext>
            </a:extLst>
          </p:cNvPr>
          <p:cNvPicPr>
            <a:picLocks noChangeAspect="1"/>
          </p:cNvPicPr>
          <p:nvPr/>
        </p:nvPicPr>
        <p:blipFill>
          <a:blip r:embed="rId2"/>
          <a:stretch>
            <a:fillRect/>
          </a:stretch>
        </p:blipFill>
        <p:spPr>
          <a:xfrm>
            <a:off x="79333" y="5515"/>
            <a:ext cx="12085527" cy="6408558"/>
          </a:xfrm>
          <a:prstGeom prst="rect">
            <a:avLst/>
          </a:prstGeom>
        </p:spPr>
      </p:pic>
      <p:sp>
        <p:nvSpPr>
          <p:cNvPr id="2" name="Footer Placeholder 1">
            <a:extLst>
              <a:ext uri="{FF2B5EF4-FFF2-40B4-BE49-F238E27FC236}">
                <a16:creationId xmlns:a16="http://schemas.microsoft.com/office/drawing/2014/main" id="{172DDC63-D1ED-FA0D-590E-368CDAE395FA}"/>
              </a:ext>
            </a:extLst>
          </p:cNvPr>
          <p:cNvSpPr>
            <a:spLocks noGrp="1"/>
          </p:cNvSpPr>
          <p:nvPr>
            <p:ph type="ftr" sz="quarter" idx="11"/>
          </p:nvPr>
        </p:nvSpPr>
        <p:spPr/>
        <p:txBody>
          <a:bodyPr/>
          <a:lstStyle/>
          <a:p>
            <a:r>
              <a:rPr lang="en-US"/>
              <a:t>@NAVEENKUMAR PALANISAMY</a:t>
            </a:r>
            <a:endParaRPr lang="en-US" dirty="0"/>
          </a:p>
        </p:txBody>
      </p:sp>
      <p:sp>
        <p:nvSpPr>
          <p:cNvPr id="3" name="Date Placeholder 2">
            <a:extLst>
              <a:ext uri="{FF2B5EF4-FFF2-40B4-BE49-F238E27FC236}">
                <a16:creationId xmlns:a16="http://schemas.microsoft.com/office/drawing/2014/main" id="{A3350A1D-DB8F-3A7D-DAEB-B759CE6246D2}"/>
              </a:ext>
            </a:extLst>
          </p:cNvPr>
          <p:cNvSpPr>
            <a:spLocks noGrp="1"/>
          </p:cNvSpPr>
          <p:nvPr>
            <p:ph type="dt" sz="half" idx="10"/>
          </p:nvPr>
        </p:nvSpPr>
        <p:spPr/>
        <p:txBody>
          <a:bodyPr/>
          <a:lstStyle/>
          <a:p>
            <a:fld id="{A57AEA55-B629-4541-A16D-312EA34E6E94}" type="datetime1">
              <a:rPr lang="en-US" smtClean="0"/>
              <a:t>8/2/2023</a:t>
            </a:fld>
            <a:endParaRPr lang="en-US" dirty="0"/>
          </a:p>
        </p:txBody>
      </p:sp>
      <p:sp>
        <p:nvSpPr>
          <p:cNvPr id="4" name="Slide Number Placeholder 3">
            <a:extLst>
              <a:ext uri="{FF2B5EF4-FFF2-40B4-BE49-F238E27FC236}">
                <a16:creationId xmlns:a16="http://schemas.microsoft.com/office/drawing/2014/main" id="{FB19B711-8BA3-47C5-27AE-B299AAC82709}"/>
              </a:ext>
            </a:extLst>
          </p:cNvPr>
          <p:cNvSpPr>
            <a:spLocks noGrp="1"/>
          </p:cNvSpPr>
          <p:nvPr>
            <p:ph type="sldNum" sz="quarter" idx="12"/>
          </p:nvPr>
        </p:nvSpPr>
        <p:spPr/>
        <p:txBody>
          <a:bodyPr/>
          <a:lstStyle/>
          <a:p>
            <a:fld id="{3A98EE3D-8CD1-4C3F-BD1C-C98C9596463C}" type="slidenum">
              <a:rPr lang="en-US" smtClean="0"/>
              <a:t>104</a:t>
            </a:fld>
            <a:endParaRPr lang="en-US" dirty="0"/>
          </a:p>
        </p:txBody>
      </p:sp>
    </p:spTree>
    <p:extLst>
      <p:ext uri="{BB962C8B-B14F-4D97-AF65-F5344CB8AC3E}">
        <p14:creationId xmlns:p14="http://schemas.microsoft.com/office/powerpoint/2010/main" val="2155980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269A-5CCA-4EFE-AA12-313E8F19E7D4}"/>
              </a:ext>
            </a:extLst>
          </p:cNvPr>
          <p:cNvSpPr>
            <a:spLocks noGrp="1"/>
          </p:cNvSpPr>
          <p:nvPr>
            <p:ph type="title"/>
          </p:nvPr>
        </p:nvSpPr>
        <p:spPr>
          <a:xfrm>
            <a:off x="1097280" y="988908"/>
            <a:ext cx="10058400" cy="1450757"/>
          </a:xfrm>
        </p:spPr>
        <p:txBody>
          <a:bodyPr/>
          <a:lstStyle/>
          <a:p>
            <a:pPr algn="ctr"/>
            <a:r>
              <a:rPr lang="en-US" sz="40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Install Cucumber Eclipse Plugin</a:t>
            </a:r>
            <a:br>
              <a:rPr lang="en-US" sz="1800" b="1"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1A5353FE-EFCE-4DA3-950E-F38EA70E7A33}"/>
              </a:ext>
            </a:extLst>
          </p:cNvPr>
          <p:cNvSpPr>
            <a:spLocks noGrp="1"/>
          </p:cNvSpPr>
          <p:nvPr>
            <p:ph idx="1"/>
          </p:nvPr>
        </p:nvSpPr>
        <p:spPr/>
        <p:txBody>
          <a:bodyPr/>
          <a:lstStyle/>
          <a:p>
            <a:pPr>
              <a:lnSpc>
                <a:spcPct val="150000"/>
              </a:lnSpc>
              <a:buFont typeface="Wingdings" panose="05000000000000000000" pitchFamily="2" charset="2"/>
              <a:buChar char="Ø"/>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It is easy to install </a:t>
            </a: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Cucumber Eclipse Plugin</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as it comes as a plugin for </a:t>
            </a: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Eclipse IDE</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p>
          <a:p>
            <a:pPr>
              <a:lnSpc>
                <a:spcPct val="150000"/>
              </a:lnSpc>
              <a:buFont typeface="Wingdings" panose="05000000000000000000" pitchFamily="2" charset="2"/>
              <a:buChar char="Ø"/>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Prerequisite for installing this plugin is your Internet connection should be up &amp; running during installation of this plugin and Eclipse IDE should be installed in your computer. </a:t>
            </a:r>
          </a:p>
          <a:p>
            <a:pPr>
              <a:lnSpc>
                <a:spcPct val="150000"/>
              </a:lnSpc>
              <a:buFont typeface="Wingdings" panose="05000000000000000000" pitchFamily="2" charset="2"/>
              <a:buChar char="Ø"/>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Please see </a:t>
            </a:r>
            <a:r>
              <a:rPr lang="en-US" sz="1800" b="1" i="1" u="sng" dirty="0">
                <a:solidFill>
                  <a:srgbClr val="3366FF"/>
                </a:solidFill>
                <a:effectLst/>
                <a:latin typeface="Arial" panose="020B0604020202020204" pitchFamily="34" charset="0"/>
                <a:ea typeface="Times New Roman" panose="02020603050405020304" pitchFamily="18" charset="0"/>
                <a:cs typeface="Arial" panose="020B0604020202020204" pitchFamily="34" charset="0"/>
                <a:hlinkClick r:id="rId2" tooltip="Download and Start Eclipse"/>
              </a:rPr>
              <a:t>Download and Install Eclipse</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to setup Eclipse to your system.</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B093A071-EA3E-1176-530D-76290FC61E12}"/>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37D89A6D-2845-13CF-3B26-759B0E0929EE}"/>
              </a:ext>
            </a:extLst>
          </p:cNvPr>
          <p:cNvSpPr>
            <a:spLocks noGrp="1"/>
          </p:cNvSpPr>
          <p:nvPr>
            <p:ph type="dt" sz="half" idx="10"/>
          </p:nvPr>
        </p:nvSpPr>
        <p:spPr/>
        <p:txBody>
          <a:bodyPr/>
          <a:lstStyle/>
          <a:p>
            <a:fld id="{6919F94E-0865-4105-B77C-6E95656375EC}" type="datetime1">
              <a:rPr lang="en-US" smtClean="0"/>
              <a:t>8/2/2023</a:t>
            </a:fld>
            <a:endParaRPr lang="en-US" dirty="0"/>
          </a:p>
        </p:txBody>
      </p:sp>
      <p:sp>
        <p:nvSpPr>
          <p:cNvPr id="6" name="Slide Number Placeholder 5">
            <a:extLst>
              <a:ext uri="{FF2B5EF4-FFF2-40B4-BE49-F238E27FC236}">
                <a16:creationId xmlns:a16="http://schemas.microsoft.com/office/drawing/2014/main" id="{363F328E-679F-B4C5-7664-F99FD22E8239}"/>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968685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1" descr="Cucumber_Eclipse_Plugin_1">
            <a:extLst>
              <a:ext uri="{FF2B5EF4-FFF2-40B4-BE49-F238E27FC236}">
                <a16:creationId xmlns:a16="http://schemas.microsoft.com/office/drawing/2014/main" id="{373A04DF-99A8-4991-A049-E3FD1495608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0092" y="904188"/>
            <a:ext cx="11891816" cy="4578350"/>
          </a:xfrm>
          <a:prstGeom prst="rect">
            <a:avLst/>
          </a:prstGeom>
          <a:solidFill>
            <a:srgbClr val="FFFFFF"/>
          </a:solidFill>
        </p:spPr>
      </p:pic>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97279"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R="0" fontAlgn="base">
              <a:lnSpc>
                <a:spcPct val="110000"/>
              </a:lnSpc>
              <a:spcAft>
                <a:spcPts val="600"/>
              </a:spcAft>
              <a:buClr>
                <a:schemeClr val="accent1"/>
              </a:buClr>
              <a:buSzPct val="100000"/>
              <a:tabLst/>
            </a:pPr>
            <a:r>
              <a:rPr kumimoji="0" lang="en-US" altLang="en-US" b="0" i="0" u="none" strike="noStrike" kern="1200" cap="none" normalizeH="0" baseline="0" dirty="0">
                <a:ln>
                  <a:noFill/>
                </a:ln>
                <a:solidFill>
                  <a:srgbClr val="FFFFFF"/>
                </a:solidFill>
                <a:effectLst/>
                <a:latin typeface="Arial" panose="020B0604020202020204" pitchFamily="34" charset="0"/>
                <a:cs typeface="Arial" panose="020B0604020202020204" pitchFamily="34" charset="0"/>
              </a:rPr>
              <a:t>1) Launch the </a:t>
            </a:r>
            <a:r>
              <a:rPr kumimoji="0" lang="en-US" altLang="en-US" b="0" i="1" u="none" strike="noStrike" kern="1200" cap="none" normalizeH="0" baseline="0" dirty="0">
                <a:ln>
                  <a:noFill/>
                </a:ln>
                <a:solidFill>
                  <a:srgbClr val="FFFFFF"/>
                </a:solidFill>
                <a:effectLst/>
                <a:latin typeface="Arial" panose="020B0604020202020204" pitchFamily="34" charset="0"/>
                <a:cs typeface="Arial" panose="020B0604020202020204" pitchFamily="34" charset="0"/>
              </a:rPr>
              <a:t>Eclipse IDE</a:t>
            </a:r>
            <a:r>
              <a:rPr kumimoji="0" lang="en-US" altLang="en-US" b="0" i="0" u="none" strike="noStrike" kern="1200" cap="none" normalizeH="0" baseline="0" dirty="0">
                <a:ln>
                  <a:noFill/>
                </a:ln>
                <a:solidFill>
                  <a:srgbClr val="FFFFFF"/>
                </a:solidFill>
                <a:effectLst/>
                <a:latin typeface="Arial" panose="020B0604020202020204" pitchFamily="34" charset="0"/>
                <a:cs typeface="Arial" panose="020B0604020202020204" pitchFamily="34" charset="0"/>
              </a:rPr>
              <a:t> and from Help menu, click “</a:t>
            </a:r>
            <a:r>
              <a:rPr kumimoji="0" lang="en-US" altLang="en-US" b="1" i="1" u="none" strike="noStrike" kern="1200" cap="none" normalizeH="0" baseline="0" dirty="0">
                <a:ln>
                  <a:noFill/>
                </a:ln>
                <a:solidFill>
                  <a:srgbClr val="FFFFFF"/>
                </a:solidFill>
                <a:effectLst/>
                <a:latin typeface="Arial" panose="020B0604020202020204" pitchFamily="34" charset="0"/>
                <a:cs typeface="Arial" panose="020B0604020202020204" pitchFamily="34" charset="0"/>
              </a:rPr>
              <a:t>Install New Software</a:t>
            </a:r>
            <a:r>
              <a:rPr kumimoji="0" lang="en-US" altLang="en-US" b="0" i="0" u="none" strike="noStrike" kern="1200" cap="none" normalizeH="0" baseline="0" dirty="0">
                <a:ln>
                  <a:noFill/>
                </a:ln>
                <a:solidFill>
                  <a:srgbClr val="FFFFFF"/>
                </a:solidFill>
                <a:effectLst/>
                <a:latin typeface="Arial" panose="020B0604020202020204" pitchFamily="34" charset="0"/>
                <a:cs typeface="Arial" panose="020B0604020202020204" pitchFamily="34" charset="0"/>
              </a:rPr>
              <a:t>”.</a:t>
            </a:r>
          </a:p>
          <a:p>
            <a:pPr marR="0" fontAlgn="base">
              <a:lnSpc>
                <a:spcPct val="110000"/>
              </a:lnSpc>
              <a:spcAft>
                <a:spcPts val="600"/>
              </a:spcAft>
              <a:buClr>
                <a:schemeClr val="accent1"/>
              </a:buClr>
              <a:buSzPct val="100000"/>
              <a:tabLst/>
            </a:pPr>
            <a:endParaRPr kumimoji="0" lang="en-US" altLang="en-US" b="0" i="0" u="none" strike="noStrike" kern="1200" cap="none" normalizeH="0" baseline="0" dirty="0">
              <a:ln>
                <a:noFill/>
              </a:ln>
              <a:solidFill>
                <a:srgbClr val="FFFFFF"/>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433C439-84CA-46D0-A6FC-632AC5605F61}"/>
              </a:ext>
            </a:extLst>
          </p:cNvPr>
          <p:cNvSpPr txBox="1"/>
          <p:nvPr/>
        </p:nvSpPr>
        <p:spPr>
          <a:xfrm>
            <a:off x="588231" y="44275"/>
            <a:ext cx="10113645" cy="743682"/>
          </a:xfrm>
          <a:prstGeom prst="rect">
            <a:avLst/>
          </a:prstGeom>
        </p:spPr>
        <p:txBody>
          <a:bodyPr vert="horz" lIns="91440" tIns="0" rIns="91440" bIns="0" rtlCol="0" anchor="b">
            <a:normAutofit/>
          </a:bodyPr>
          <a:lstStyle/>
          <a:p>
            <a:pPr>
              <a:lnSpc>
                <a:spcPct val="90000"/>
              </a:lnSpc>
              <a:spcBef>
                <a:spcPct val="0"/>
              </a:spcBef>
              <a:spcAft>
                <a:spcPts val="600"/>
              </a:spcAft>
            </a:pPr>
            <a:r>
              <a:rPr lang="en-US" sz="3600" b="1" i="0" kern="1200" spc="-50" baseline="0" dirty="0">
                <a:latin typeface="Arial" panose="020B0604020202020204" pitchFamily="34" charset="0"/>
                <a:ea typeface="+mj-ea"/>
                <a:cs typeface="Arial" panose="020B0604020202020204" pitchFamily="34" charset="0"/>
              </a:rPr>
              <a:t>STEPS TO FOLLOW:</a:t>
            </a:r>
          </a:p>
        </p:txBody>
      </p:sp>
      <p:sp>
        <p:nvSpPr>
          <p:cNvPr id="2" name="Footer Placeholder 1">
            <a:extLst>
              <a:ext uri="{FF2B5EF4-FFF2-40B4-BE49-F238E27FC236}">
                <a16:creationId xmlns:a16="http://schemas.microsoft.com/office/drawing/2014/main" id="{4C3741F3-CADB-6903-3D74-A2A466D60419}"/>
              </a:ext>
            </a:extLst>
          </p:cNvPr>
          <p:cNvSpPr>
            <a:spLocks noGrp="1"/>
          </p:cNvSpPr>
          <p:nvPr>
            <p:ph type="ftr" sz="quarter" idx="11"/>
          </p:nvPr>
        </p:nvSpPr>
        <p:spPr/>
        <p:txBody>
          <a:bodyPr/>
          <a:lstStyle/>
          <a:p>
            <a:pPr algn="l"/>
            <a:r>
              <a:rPr lang="en-US"/>
              <a:t>@NAVEENKUMAR PALANISAMY</a:t>
            </a:r>
            <a:endParaRPr lang="en-US" dirty="0"/>
          </a:p>
        </p:txBody>
      </p:sp>
      <p:sp>
        <p:nvSpPr>
          <p:cNvPr id="3" name="Date Placeholder 2">
            <a:extLst>
              <a:ext uri="{FF2B5EF4-FFF2-40B4-BE49-F238E27FC236}">
                <a16:creationId xmlns:a16="http://schemas.microsoft.com/office/drawing/2014/main" id="{89A7CE5D-A58E-FC3C-5B82-9C49E0002AE6}"/>
              </a:ext>
            </a:extLst>
          </p:cNvPr>
          <p:cNvSpPr>
            <a:spLocks noGrp="1"/>
          </p:cNvSpPr>
          <p:nvPr>
            <p:ph type="dt" sz="half" idx="10"/>
          </p:nvPr>
        </p:nvSpPr>
        <p:spPr/>
        <p:txBody>
          <a:bodyPr/>
          <a:lstStyle/>
          <a:p>
            <a:fld id="{6FD63E35-C3A3-487C-A553-9D0A45490F3D}" type="datetime1">
              <a:rPr lang="en-US" smtClean="0"/>
              <a:t>8/2/2023</a:t>
            </a:fld>
            <a:endParaRPr lang="en-US" dirty="0"/>
          </a:p>
        </p:txBody>
      </p:sp>
      <p:sp>
        <p:nvSpPr>
          <p:cNvPr id="7" name="Slide Number Placeholder 6">
            <a:extLst>
              <a:ext uri="{FF2B5EF4-FFF2-40B4-BE49-F238E27FC236}">
                <a16:creationId xmlns:a16="http://schemas.microsoft.com/office/drawing/2014/main" id="{B83AE7EE-D7C1-5477-49B3-014B5AB921FD}"/>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2383289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97279"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spcBef>
                <a:spcPts val="0"/>
              </a:spcBef>
              <a:spcAft>
                <a:spcPts val="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2) You will see a dialog window, click “</a:t>
            </a: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Add</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button.</a:t>
            </a:r>
          </a:p>
        </p:txBody>
      </p:sp>
      <p:pic>
        <p:nvPicPr>
          <p:cNvPr id="7" name="Picture 6" descr="Cucumber_Eclipse_Plugin_2">
            <a:extLst>
              <a:ext uri="{FF2B5EF4-FFF2-40B4-BE49-F238E27FC236}">
                <a16:creationId xmlns:a16="http://schemas.microsoft.com/office/drawing/2014/main" id="{CAE8441F-784A-4BA9-8EB9-88D14A6EB85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92553" cy="5250730"/>
          </a:xfrm>
          <a:prstGeom prst="rect">
            <a:avLst/>
          </a:prstGeom>
          <a:noFill/>
          <a:ln>
            <a:noFill/>
          </a:ln>
        </p:spPr>
      </p:pic>
      <p:sp>
        <p:nvSpPr>
          <p:cNvPr id="2" name="Footer Placeholder 1">
            <a:extLst>
              <a:ext uri="{FF2B5EF4-FFF2-40B4-BE49-F238E27FC236}">
                <a16:creationId xmlns:a16="http://schemas.microsoft.com/office/drawing/2014/main" id="{7BB4DA55-601D-9E5A-8A8E-CB45F78D6CE0}"/>
              </a:ext>
            </a:extLst>
          </p:cNvPr>
          <p:cNvSpPr>
            <a:spLocks noGrp="1"/>
          </p:cNvSpPr>
          <p:nvPr>
            <p:ph type="ftr" sz="quarter" idx="11"/>
          </p:nvPr>
        </p:nvSpPr>
        <p:spPr/>
        <p:txBody>
          <a:bodyPr/>
          <a:lstStyle/>
          <a:p>
            <a:pPr algn="l"/>
            <a:r>
              <a:rPr lang="en-US"/>
              <a:t>@NAVEENKUMAR PALANISAMY</a:t>
            </a:r>
            <a:endParaRPr lang="en-US" dirty="0"/>
          </a:p>
        </p:txBody>
      </p:sp>
      <p:sp>
        <p:nvSpPr>
          <p:cNvPr id="3" name="Date Placeholder 2">
            <a:extLst>
              <a:ext uri="{FF2B5EF4-FFF2-40B4-BE49-F238E27FC236}">
                <a16:creationId xmlns:a16="http://schemas.microsoft.com/office/drawing/2014/main" id="{08153B94-14CE-4DA1-E84C-DF384B8EAA51}"/>
              </a:ext>
            </a:extLst>
          </p:cNvPr>
          <p:cNvSpPr>
            <a:spLocks noGrp="1"/>
          </p:cNvSpPr>
          <p:nvPr>
            <p:ph type="dt" sz="half" idx="10"/>
          </p:nvPr>
        </p:nvSpPr>
        <p:spPr/>
        <p:txBody>
          <a:bodyPr/>
          <a:lstStyle/>
          <a:p>
            <a:fld id="{13988A78-BA90-4936-B037-B0955E460DAA}" type="datetime1">
              <a:rPr lang="en-US" smtClean="0"/>
              <a:t>8/2/2023</a:t>
            </a:fld>
            <a:endParaRPr lang="en-US" dirty="0"/>
          </a:p>
        </p:txBody>
      </p:sp>
      <p:sp>
        <p:nvSpPr>
          <p:cNvPr id="4" name="Slide Number Placeholder 3">
            <a:extLst>
              <a:ext uri="{FF2B5EF4-FFF2-40B4-BE49-F238E27FC236}">
                <a16:creationId xmlns:a16="http://schemas.microsoft.com/office/drawing/2014/main" id="{E1601710-FBF4-8A66-AE2C-6CE0E6E5DDC5}"/>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2424744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97279"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spcBef>
                <a:spcPts val="0"/>
              </a:spcBef>
              <a:spcAft>
                <a:spcPts val="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3) Type name as you wish, let’s take “</a:t>
            </a: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Cucumber</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and type “</a:t>
            </a: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http://cucumber.github.com/cucumber-eclipse/update-site</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as location. Click </a:t>
            </a: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OK</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p>
        </p:txBody>
      </p:sp>
      <p:pic>
        <p:nvPicPr>
          <p:cNvPr id="4" name="Picture 3" descr="Cucumber_Eclipse_Plugin_3">
            <a:extLst>
              <a:ext uri="{FF2B5EF4-FFF2-40B4-BE49-F238E27FC236}">
                <a16:creationId xmlns:a16="http://schemas.microsoft.com/office/drawing/2014/main" id="{897B1912-798B-4A78-A7F8-C79A212AD3E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3375" y="1222375"/>
            <a:ext cx="11020425" cy="2578100"/>
          </a:xfrm>
          <a:prstGeom prst="rect">
            <a:avLst/>
          </a:prstGeom>
          <a:noFill/>
          <a:ln>
            <a:noFill/>
          </a:ln>
        </p:spPr>
      </p:pic>
      <p:sp>
        <p:nvSpPr>
          <p:cNvPr id="2" name="Footer Placeholder 1">
            <a:extLst>
              <a:ext uri="{FF2B5EF4-FFF2-40B4-BE49-F238E27FC236}">
                <a16:creationId xmlns:a16="http://schemas.microsoft.com/office/drawing/2014/main" id="{C2C816CB-C2C3-3961-CACE-FFD735D42DFC}"/>
              </a:ext>
            </a:extLst>
          </p:cNvPr>
          <p:cNvSpPr>
            <a:spLocks noGrp="1"/>
          </p:cNvSpPr>
          <p:nvPr>
            <p:ph type="ftr" sz="quarter" idx="11"/>
          </p:nvPr>
        </p:nvSpPr>
        <p:spPr/>
        <p:txBody>
          <a:bodyPr/>
          <a:lstStyle/>
          <a:p>
            <a:pPr algn="l"/>
            <a:r>
              <a:rPr lang="en-US"/>
              <a:t>@NAVEENKUMAR PALANISAMY</a:t>
            </a:r>
            <a:endParaRPr lang="en-US" dirty="0"/>
          </a:p>
        </p:txBody>
      </p:sp>
      <p:sp>
        <p:nvSpPr>
          <p:cNvPr id="3" name="Date Placeholder 2">
            <a:extLst>
              <a:ext uri="{FF2B5EF4-FFF2-40B4-BE49-F238E27FC236}">
                <a16:creationId xmlns:a16="http://schemas.microsoft.com/office/drawing/2014/main" id="{1B1571A8-BC75-F36D-B31A-F8DF8DF420C2}"/>
              </a:ext>
            </a:extLst>
          </p:cNvPr>
          <p:cNvSpPr>
            <a:spLocks noGrp="1"/>
          </p:cNvSpPr>
          <p:nvPr>
            <p:ph type="dt" sz="half" idx="10"/>
          </p:nvPr>
        </p:nvSpPr>
        <p:spPr/>
        <p:txBody>
          <a:bodyPr/>
          <a:lstStyle/>
          <a:p>
            <a:fld id="{8FE68783-F0CF-4F91-B83D-9B707324B8D7}" type="datetime1">
              <a:rPr lang="en-US" smtClean="0"/>
              <a:t>8/2/2023</a:t>
            </a:fld>
            <a:endParaRPr lang="en-US" dirty="0"/>
          </a:p>
        </p:txBody>
      </p:sp>
      <p:sp>
        <p:nvSpPr>
          <p:cNvPr id="6" name="Slide Number Placeholder 5">
            <a:extLst>
              <a:ext uri="{FF2B5EF4-FFF2-40B4-BE49-F238E27FC236}">
                <a16:creationId xmlns:a16="http://schemas.microsoft.com/office/drawing/2014/main" id="{D8D1DE59-1039-369A-982D-DCC004BB7273}"/>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2177617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767341" y="5290792"/>
            <a:ext cx="10113264" cy="125140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lnSpcReduction="10000"/>
          </a:bodyPr>
          <a:lstStyle/>
          <a:p>
            <a:pPr marL="0" marR="0">
              <a:spcBef>
                <a:spcPts val="0"/>
              </a:spcBef>
              <a:spcAft>
                <a:spcPts val="0"/>
              </a:spcAft>
            </a:pPr>
            <a:r>
              <a:rPr lang="en-US"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4) You come back to the previous window but this time you must see </a:t>
            </a:r>
            <a:r>
              <a:rPr lang="en-US"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Cucumber Eclipse Plugin</a:t>
            </a:r>
            <a:r>
              <a:rPr lang="en-US"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option in the available software list. Just </a:t>
            </a:r>
            <a:r>
              <a:rPr lang="en-US"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Check</a:t>
            </a:r>
            <a:r>
              <a:rPr lang="en-US"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the box and press “</a:t>
            </a:r>
            <a:r>
              <a:rPr lang="en-US"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Next</a:t>
            </a:r>
            <a:r>
              <a:rPr lang="en-US"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button.</a:t>
            </a:r>
          </a:p>
          <a:p>
            <a:endParaRPr lang="en-US" sz="16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endParaRPr>
          </a:p>
          <a:p>
            <a:r>
              <a:rPr lang="en-US" sz="1600" b="1"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Note</a:t>
            </a:r>
            <a:r>
              <a:rPr lang="en-US" sz="16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r>
              <a:rPr lang="en-US" sz="16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If running behind a proxy server and you get a ‘HTTP Proxy Authentication Required’ error you may need to contact a system administrator to set up your proxy server settings.</a:t>
            </a:r>
            <a:endPar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endParaRPr lang="en-US"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endParaRPr lang="en-US"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endParaRPr lang="en-US" sz="1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6" name="Picture 5" descr="Cucumber_Eclipse_Plugin_4">
            <a:extLst>
              <a:ext uri="{FF2B5EF4-FFF2-40B4-BE49-F238E27FC236}">
                <a16:creationId xmlns:a16="http://schemas.microsoft.com/office/drawing/2014/main" id="{08DA891B-6F03-40D8-A927-D077CA5F13E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56876" cy="4724400"/>
          </a:xfrm>
          <a:prstGeom prst="rect">
            <a:avLst/>
          </a:prstGeom>
          <a:noFill/>
          <a:ln>
            <a:noFill/>
          </a:ln>
        </p:spPr>
      </p:pic>
      <p:sp>
        <p:nvSpPr>
          <p:cNvPr id="2" name="Footer Placeholder 1">
            <a:extLst>
              <a:ext uri="{FF2B5EF4-FFF2-40B4-BE49-F238E27FC236}">
                <a16:creationId xmlns:a16="http://schemas.microsoft.com/office/drawing/2014/main" id="{6702B832-D529-0FCD-7A4D-DC70B4155CEC}"/>
              </a:ext>
            </a:extLst>
          </p:cNvPr>
          <p:cNvSpPr>
            <a:spLocks noGrp="1"/>
          </p:cNvSpPr>
          <p:nvPr>
            <p:ph type="ftr" sz="quarter" idx="11"/>
          </p:nvPr>
        </p:nvSpPr>
        <p:spPr/>
        <p:txBody>
          <a:bodyPr/>
          <a:lstStyle/>
          <a:p>
            <a:pPr algn="l"/>
            <a:r>
              <a:rPr lang="en-US"/>
              <a:t>@NAVEENKUMAR PALANISAMY</a:t>
            </a:r>
            <a:endParaRPr lang="en-US" dirty="0"/>
          </a:p>
        </p:txBody>
      </p:sp>
      <p:sp>
        <p:nvSpPr>
          <p:cNvPr id="3" name="Date Placeholder 2">
            <a:extLst>
              <a:ext uri="{FF2B5EF4-FFF2-40B4-BE49-F238E27FC236}">
                <a16:creationId xmlns:a16="http://schemas.microsoft.com/office/drawing/2014/main" id="{4173A7EA-E240-B709-CC9C-BCDEABF850C2}"/>
              </a:ext>
            </a:extLst>
          </p:cNvPr>
          <p:cNvSpPr>
            <a:spLocks noGrp="1"/>
          </p:cNvSpPr>
          <p:nvPr>
            <p:ph type="dt" sz="half" idx="10"/>
          </p:nvPr>
        </p:nvSpPr>
        <p:spPr/>
        <p:txBody>
          <a:bodyPr/>
          <a:lstStyle/>
          <a:p>
            <a:fld id="{4104FBD2-BFF8-4D87-9EA9-EB06A7CB95EF}" type="datetime1">
              <a:rPr lang="en-US" smtClean="0"/>
              <a:t>8/2/2023</a:t>
            </a:fld>
            <a:endParaRPr lang="en-US" dirty="0"/>
          </a:p>
        </p:txBody>
      </p:sp>
      <p:sp>
        <p:nvSpPr>
          <p:cNvPr id="4" name="Slide Number Placeholder 3">
            <a:extLst>
              <a:ext uri="{FF2B5EF4-FFF2-40B4-BE49-F238E27FC236}">
                <a16:creationId xmlns:a16="http://schemas.microsoft.com/office/drawing/2014/main" id="{6A74F8D6-E55E-4B3E-ED6D-5DC778E59214}"/>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2292062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97279"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spcBef>
                <a:spcPts val="0"/>
              </a:spcBef>
              <a:spcAft>
                <a:spcPts val="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5) Click on </a:t>
            </a: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Next</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p>
        </p:txBody>
      </p:sp>
      <p:pic>
        <p:nvPicPr>
          <p:cNvPr id="6" name="Picture 5" descr="Cucumber_Eclipse_Plugin_5">
            <a:extLst>
              <a:ext uri="{FF2B5EF4-FFF2-40B4-BE49-F238E27FC236}">
                <a16:creationId xmlns:a16="http://schemas.microsoft.com/office/drawing/2014/main" id="{C0620BB6-85AC-4A8F-8209-018485A75D7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39329"/>
            <a:ext cx="12372975" cy="4743450"/>
          </a:xfrm>
          <a:prstGeom prst="rect">
            <a:avLst/>
          </a:prstGeom>
          <a:noFill/>
          <a:ln>
            <a:noFill/>
          </a:ln>
        </p:spPr>
      </p:pic>
      <p:sp>
        <p:nvSpPr>
          <p:cNvPr id="2" name="Footer Placeholder 1">
            <a:extLst>
              <a:ext uri="{FF2B5EF4-FFF2-40B4-BE49-F238E27FC236}">
                <a16:creationId xmlns:a16="http://schemas.microsoft.com/office/drawing/2014/main" id="{26FE2374-9C94-250A-CAB2-5AAC9F07065E}"/>
              </a:ext>
            </a:extLst>
          </p:cNvPr>
          <p:cNvSpPr>
            <a:spLocks noGrp="1"/>
          </p:cNvSpPr>
          <p:nvPr>
            <p:ph type="ftr" sz="quarter" idx="11"/>
          </p:nvPr>
        </p:nvSpPr>
        <p:spPr/>
        <p:txBody>
          <a:bodyPr/>
          <a:lstStyle/>
          <a:p>
            <a:pPr algn="l"/>
            <a:r>
              <a:rPr lang="en-US"/>
              <a:t>@NAVEENKUMAR PALANISAMY</a:t>
            </a:r>
            <a:endParaRPr lang="en-US" dirty="0"/>
          </a:p>
        </p:txBody>
      </p:sp>
      <p:sp>
        <p:nvSpPr>
          <p:cNvPr id="3" name="Date Placeholder 2">
            <a:extLst>
              <a:ext uri="{FF2B5EF4-FFF2-40B4-BE49-F238E27FC236}">
                <a16:creationId xmlns:a16="http://schemas.microsoft.com/office/drawing/2014/main" id="{35771A22-47F3-5313-EFD9-C5774EC143F0}"/>
              </a:ext>
            </a:extLst>
          </p:cNvPr>
          <p:cNvSpPr>
            <a:spLocks noGrp="1"/>
          </p:cNvSpPr>
          <p:nvPr>
            <p:ph type="dt" sz="half" idx="10"/>
          </p:nvPr>
        </p:nvSpPr>
        <p:spPr/>
        <p:txBody>
          <a:bodyPr/>
          <a:lstStyle/>
          <a:p>
            <a:fld id="{0AF3BA29-BB70-4554-9F95-674D80D249FC}" type="datetime1">
              <a:rPr lang="en-US" smtClean="0"/>
              <a:t>8/2/2023</a:t>
            </a:fld>
            <a:endParaRPr lang="en-US" dirty="0"/>
          </a:p>
        </p:txBody>
      </p:sp>
      <p:sp>
        <p:nvSpPr>
          <p:cNvPr id="4" name="Slide Number Placeholder 3">
            <a:extLst>
              <a:ext uri="{FF2B5EF4-FFF2-40B4-BE49-F238E27FC236}">
                <a16:creationId xmlns:a16="http://schemas.microsoft.com/office/drawing/2014/main" id="{14CAF1E7-B79D-AAA4-1C45-1BC5773A8D0D}"/>
              </a:ext>
            </a:extLst>
          </p:cNvPr>
          <p:cNvSpPr>
            <a:spLocks noGrp="1"/>
          </p:cNvSpPr>
          <p:nvPr>
            <p:ph type="sldNum" sz="quarter" idx="12"/>
          </p:nvPr>
        </p:nvSpPr>
        <p:spPr/>
        <p:txBody>
          <a:bodyPr/>
          <a:lstStyle/>
          <a:p>
            <a:fld id="{3A98EE3D-8CD1-4C3F-BD1C-C98C9596463C}" type="slidenum">
              <a:rPr lang="en-US" smtClean="0"/>
              <a:t>16</a:t>
            </a:fld>
            <a:endParaRPr lang="en-US" dirty="0"/>
          </a:p>
        </p:txBody>
      </p:sp>
    </p:spTree>
    <p:extLst>
      <p:ext uri="{BB962C8B-B14F-4D97-AF65-F5344CB8AC3E}">
        <p14:creationId xmlns:p14="http://schemas.microsoft.com/office/powerpoint/2010/main" val="3587461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39368"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spcBef>
                <a:spcPts val="0"/>
              </a:spcBef>
              <a:spcAft>
                <a:spcPts val="0"/>
              </a:spcAft>
            </a:pP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6) Click “</a:t>
            </a:r>
            <a:r>
              <a:rPr lang="en-US" sz="18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I accept the terms of the license agreement</a:t>
            </a: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 then click </a:t>
            </a:r>
            <a:r>
              <a:rPr lang="en-US" sz="18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Finish</a:t>
            </a: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4" name="Picture 3" descr="Cucumber_Eclipse_Plugin_6">
            <a:extLst>
              <a:ext uri="{FF2B5EF4-FFF2-40B4-BE49-F238E27FC236}">
                <a16:creationId xmlns:a16="http://schemas.microsoft.com/office/drawing/2014/main" id="{B6E0E63B-3938-4A97-9550-2245EF8D406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344399" cy="4714874"/>
          </a:xfrm>
          <a:prstGeom prst="rect">
            <a:avLst/>
          </a:prstGeom>
          <a:noFill/>
          <a:ln>
            <a:noFill/>
          </a:ln>
        </p:spPr>
      </p:pic>
      <p:sp>
        <p:nvSpPr>
          <p:cNvPr id="2" name="Footer Placeholder 1">
            <a:extLst>
              <a:ext uri="{FF2B5EF4-FFF2-40B4-BE49-F238E27FC236}">
                <a16:creationId xmlns:a16="http://schemas.microsoft.com/office/drawing/2014/main" id="{7983299C-C097-958E-F7A2-0AC083D010A5}"/>
              </a:ext>
            </a:extLst>
          </p:cNvPr>
          <p:cNvSpPr>
            <a:spLocks noGrp="1"/>
          </p:cNvSpPr>
          <p:nvPr>
            <p:ph type="ftr" sz="quarter" idx="11"/>
          </p:nvPr>
        </p:nvSpPr>
        <p:spPr/>
        <p:txBody>
          <a:bodyPr/>
          <a:lstStyle/>
          <a:p>
            <a:pPr algn="l"/>
            <a:r>
              <a:rPr lang="en-US"/>
              <a:t>@NAVEENKUMAR PALANISAMY</a:t>
            </a:r>
            <a:endParaRPr lang="en-US" dirty="0"/>
          </a:p>
        </p:txBody>
      </p:sp>
      <p:sp>
        <p:nvSpPr>
          <p:cNvPr id="3" name="Date Placeholder 2">
            <a:extLst>
              <a:ext uri="{FF2B5EF4-FFF2-40B4-BE49-F238E27FC236}">
                <a16:creationId xmlns:a16="http://schemas.microsoft.com/office/drawing/2014/main" id="{9E342321-D43D-0064-792E-955CB33BF486}"/>
              </a:ext>
            </a:extLst>
          </p:cNvPr>
          <p:cNvSpPr>
            <a:spLocks noGrp="1"/>
          </p:cNvSpPr>
          <p:nvPr>
            <p:ph type="dt" sz="half" idx="10"/>
          </p:nvPr>
        </p:nvSpPr>
        <p:spPr/>
        <p:txBody>
          <a:bodyPr/>
          <a:lstStyle/>
          <a:p>
            <a:fld id="{866F50B7-AE83-4D3F-8444-534E45999457}" type="datetime1">
              <a:rPr lang="en-US" smtClean="0"/>
              <a:t>8/2/2023</a:t>
            </a:fld>
            <a:endParaRPr lang="en-US" dirty="0"/>
          </a:p>
        </p:txBody>
      </p:sp>
      <p:sp>
        <p:nvSpPr>
          <p:cNvPr id="6" name="Slide Number Placeholder 5">
            <a:extLst>
              <a:ext uri="{FF2B5EF4-FFF2-40B4-BE49-F238E27FC236}">
                <a16:creationId xmlns:a16="http://schemas.microsoft.com/office/drawing/2014/main" id="{C39120C7-C439-8837-D462-B41B5BF8A275}"/>
              </a:ext>
            </a:extLst>
          </p:cNvPr>
          <p:cNvSpPr>
            <a:spLocks noGrp="1"/>
          </p:cNvSpPr>
          <p:nvPr>
            <p:ph type="sldNum" sz="quarter" idx="12"/>
          </p:nvPr>
        </p:nvSpPr>
        <p:spPr/>
        <p:txBody>
          <a:bodyPr/>
          <a:lstStyle/>
          <a:p>
            <a:fld id="{3A98EE3D-8CD1-4C3F-BD1C-C98C9596463C}" type="slidenum">
              <a:rPr lang="en-US" smtClean="0"/>
              <a:t>17</a:t>
            </a:fld>
            <a:endParaRPr lang="en-US" dirty="0"/>
          </a:p>
        </p:txBody>
      </p:sp>
    </p:spTree>
    <p:extLst>
      <p:ext uri="{BB962C8B-B14F-4D97-AF65-F5344CB8AC3E}">
        <p14:creationId xmlns:p14="http://schemas.microsoft.com/office/powerpoint/2010/main" val="3392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39368"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spcBef>
                <a:spcPts val="0"/>
              </a:spcBef>
              <a:spcAft>
                <a:spcPts val="75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7) Let it install, it will take few seconds to complete.</a:t>
            </a:r>
          </a:p>
        </p:txBody>
      </p:sp>
      <p:pic>
        <p:nvPicPr>
          <p:cNvPr id="6" name="Picture 5" descr="Cucumber_Eclipse_Plugin_7">
            <a:extLst>
              <a:ext uri="{FF2B5EF4-FFF2-40B4-BE49-F238E27FC236}">
                <a16:creationId xmlns:a16="http://schemas.microsoft.com/office/drawing/2014/main" id="{0613D755-7F0A-4ADA-B85A-EB3CE7AD42B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63449" cy="4610100"/>
          </a:xfrm>
          <a:prstGeom prst="rect">
            <a:avLst/>
          </a:prstGeom>
          <a:noFill/>
          <a:ln>
            <a:noFill/>
          </a:ln>
        </p:spPr>
      </p:pic>
      <p:sp>
        <p:nvSpPr>
          <p:cNvPr id="2" name="Footer Placeholder 1">
            <a:extLst>
              <a:ext uri="{FF2B5EF4-FFF2-40B4-BE49-F238E27FC236}">
                <a16:creationId xmlns:a16="http://schemas.microsoft.com/office/drawing/2014/main" id="{03134AC2-64AB-44B9-BEAC-F9D5ADBB6012}"/>
              </a:ext>
            </a:extLst>
          </p:cNvPr>
          <p:cNvSpPr>
            <a:spLocks noGrp="1"/>
          </p:cNvSpPr>
          <p:nvPr>
            <p:ph type="ftr" sz="quarter" idx="11"/>
          </p:nvPr>
        </p:nvSpPr>
        <p:spPr/>
        <p:txBody>
          <a:bodyPr/>
          <a:lstStyle/>
          <a:p>
            <a:pPr algn="l"/>
            <a:r>
              <a:rPr lang="en-US"/>
              <a:t>@NAVEENKUMAR PALANISAMY</a:t>
            </a:r>
            <a:endParaRPr lang="en-US" dirty="0"/>
          </a:p>
        </p:txBody>
      </p:sp>
      <p:sp>
        <p:nvSpPr>
          <p:cNvPr id="3" name="Date Placeholder 2">
            <a:extLst>
              <a:ext uri="{FF2B5EF4-FFF2-40B4-BE49-F238E27FC236}">
                <a16:creationId xmlns:a16="http://schemas.microsoft.com/office/drawing/2014/main" id="{E44662CF-D222-29BD-8A3F-B54CEE84F9C1}"/>
              </a:ext>
            </a:extLst>
          </p:cNvPr>
          <p:cNvSpPr>
            <a:spLocks noGrp="1"/>
          </p:cNvSpPr>
          <p:nvPr>
            <p:ph type="dt" sz="half" idx="10"/>
          </p:nvPr>
        </p:nvSpPr>
        <p:spPr/>
        <p:txBody>
          <a:bodyPr/>
          <a:lstStyle/>
          <a:p>
            <a:fld id="{C911C704-760B-4EE8-BDCF-3D293AD8B8D9}" type="datetime1">
              <a:rPr lang="en-US" smtClean="0"/>
              <a:t>8/2/2023</a:t>
            </a:fld>
            <a:endParaRPr lang="en-US" dirty="0"/>
          </a:p>
        </p:txBody>
      </p:sp>
      <p:sp>
        <p:nvSpPr>
          <p:cNvPr id="4" name="Slide Number Placeholder 3">
            <a:extLst>
              <a:ext uri="{FF2B5EF4-FFF2-40B4-BE49-F238E27FC236}">
                <a16:creationId xmlns:a16="http://schemas.microsoft.com/office/drawing/2014/main" id="{AD9FB630-35D2-34B8-6840-FD8C47ABECE9}"/>
              </a:ext>
            </a:extLst>
          </p:cNvPr>
          <p:cNvSpPr>
            <a:spLocks noGrp="1"/>
          </p:cNvSpPr>
          <p:nvPr>
            <p:ph type="sldNum" sz="quarter" idx="12"/>
          </p:nvPr>
        </p:nvSpPr>
        <p:spPr/>
        <p:txBody>
          <a:bodyPr/>
          <a:lstStyle/>
          <a:p>
            <a:fld id="{3A98EE3D-8CD1-4C3F-BD1C-C98C9596463C}" type="slidenum">
              <a:rPr lang="en-US" smtClean="0"/>
              <a:t>18</a:t>
            </a:fld>
            <a:endParaRPr lang="en-US" dirty="0"/>
          </a:p>
        </p:txBody>
      </p:sp>
    </p:spTree>
    <p:extLst>
      <p:ext uri="{BB962C8B-B14F-4D97-AF65-F5344CB8AC3E}">
        <p14:creationId xmlns:p14="http://schemas.microsoft.com/office/powerpoint/2010/main" val="2623330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39368"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spcBef>
                <a:spcPts val="0"/>
              </a:spcBef>
              <a:spcAft>
                <a:spcPts val="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8) You may or may not encounter a Security warning, if in case you do just click </a:t>
            </a: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OK</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p>
        </p:txBody>
      </p:sp>
      <p:pic>
        <p:nvPicPr>
          <p:cNvPr id="4" name="Picture 3" descr="Cucumber_Eclipse_Plugin_8">
            <a:extLst>
              <a:ext uri="{FF2B5EF4-FFF2-40B4-BE49-F238E27FC236}">
                <a16:creationId xmlns:a16="http://schemas.microsoft.com/office/drawing/2014/main" id="{C1CF7558-B8DD-423B-ADCC-A5FD2773104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 y="-58366"/>
            <a:ext cx="12525375" cy="4844375"/>
          </a:xfrm>
          <a:prstGeom prst="rect">
            <a:avLst/>
          </a:prstGeom>
          <a:noFill/>
          <a:ln>
            <a:noFill/>
          </a:ln>
        </p:spPr>
      </p:pic>
      <p:sp>
        <p:nvSpPr>
          <p:cNvPr id="2" name="Footer Placeholder 1">
            <a:extLst>
              <a:ext uri="{FF2B5EF4-FFF2-40B4-BE49-F238E27FC236}">
                <a16:creationId xmlns:a16="http://schemas.microsoft.com/office/drawing/2014/main" id="{BA4EC8D6-791F-2E7B-7AF2-72CA4A1B88AC}"/>
              </a:ext>
            </a:extLst>
          </p:cNvPr>
          <p:cNvSpPr>
            <a:spLocks noGrp="1"/>
          </p:cNvSpPr>
          <p:nvPr>
            <p:ph type="ftr" sz="quarter" idx="11"/>
          </p:nvPr>
        </p:nvSpPr>
        <p:spPr/>
        <p:txBody>
          <a:bodyPr/>
          <a:lstStyle/>
          <a:p>
            <a:pPr algn="l"/>
            <a:r>
              <a:rPr lang="en-US"/>
              <a:t>@NAVEENKUMAR PALANISAMY</a:t>
            </a:r>
            <a:endParaRPr lang="en-US" dirty="0"/>
          </a:p>
        </p:txBody>
      </p:sp>
      <p:sp>
        <p:nvSpPr>
          <p:cNvPr id="3" name="Date Placeholder 2">
            <a:extLst>
              <a:ext uri="{FF2B5EF4-FFF2-40B4-BE49-F238E27FC236}">
                <a16:creationId xmlns:a16="http://schemas.microsoft.com/office/drawing/2014/main" id="{E40B3E86-94BF-40E9-6BB4-8D0E1EA872B6}"/>
              </a:ext>
            </a:extLst>
          </p:cNvPr>
          <p:cNvSpPr>
            <a:spLocks noGrp="1"/>
          </p:cNvSpPr>
          <p:nvPr>
            <p:ph type="dt" sz="half" idx="10"/>
          </p:nvPr>
        </p:nvSpPr>
        <p:spPr/>
        <p:txBody>
          <a:bodyPr/>
          <a:lstStyle/>
          <a:p>
            <a:fld id="{44EEEFD2-6A32-43AA-8FD2-2E18DD98FB05}" type="datetime1">
              <a:rPr lang="en-US" smtClean="0"/>
              <a:t>8/2/2023</a:t>
            </a:fld>
            <a:endParaRPr lang="en-US" dirty="0"/>
          </a:p>
        </p:txBody>
      </p:sp>
      <p:sp>
        <p:nvSpPr>
          <p:cNvPr id="6" name="Slide Number Placeholder 5">
            <a:extLst>
              <a:ext uri="{FF2B5EF4-FFF2-40B4-BE49-F238E27FC236}">
                <a16:creationId xmlns:a16="http://schemas.microsoft.com/office/drawing/2014/main" id="{78FE6379-1A24-94BE-FF96-31F660A94D89}"/>
              </a:ext>
            </a:extLst>
          </p:cNvPr>
          <p:cNvSpPr>
            <a:spLocks noGrp="1"/>
          </p:cNvSpPr>
          <p:nvPr>
            <p:ph type="sldNum" sz="quarter" idx="12"/>
          </p:nvPr>
        </p:nvSpPr>
        <p:spPr/>
        <p:txBody>
          <a:bodyPr/>
          <a:lstStyle/>
          <a:p>
            <a:fld id="{3A98EE3D-8CD1-4C3F-BD1C-C98C9596463C}" type="slidenum">
              <a:rPr lang="en-US" smtClean="0"/>
              <a:t>19</a:t>
            </a:fld>
            <a:endParaRPr lang="en-US" dirty="0"/>
          </a:p>
        </p:txBody>
      </p:sp>
    </p:spTree>
    <p:extLst>
      <p:ext uri="{BB962C8B-B14F-4D97-AF65-F5344CB8AC3E}">
        <p14:creationId xmlns:p14="http://schemas.microsoft.com/office/powerpoint/2010/main" val="190239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1B2FF-FCEA-49B1-AD6C-1EA81B9DD765}"/>
              </a:ext>
            </a:extLst>
          </p:cNvPr>
          <p:cNvSpPr>
            <a:spLocks noGrp="1"/>
          </p:cNvSpPr>
          <p:nvPr>
            <p:ph type="title"/>
          </p:nvPr>
        </p:nvSpPr>
        <p:spPr>
          <a:xfrm>
            <a:off x="1097280" y="286603"/>
            <a:ext cx="10058400" cy="1450757"/>
          </a:xfrm>
        </p:spPr>
        <p:txBody>
          <a:bodyPr anchor="b">
            <a:normAutofit/>
          </a:bodyPr>
          <a:lstStyle/>
          <a:p>
            <a:pPr algn="ctr"/>
            <a:r>
              <a:rPr lang="en-US" b="1" dirty="0">
                <a:latin typeface="Arial" panose="020B0604020202020204" pitchFamily="34" charset="0"/>
                <a:cs typeface="Arial" panose="020B0604020202020204" pitchFamily="34" charset="0"/>
              </a:rPr>
              <a:t>CUCUMBER</a:t>
            </a:r>
          </a:p>
        </p:txBody>
      </p:sp>
      <p:graphicFrame>
        <p:nvGraphicFramePr>
          <p:cNvPr id="5" name="Content Placeholder 2">
            <a:extLst>
              <a:ext uri="{FF2B5EF4-FFF2-40B4-BE49-F238E27FC236}">
                <a16:creationId xmlns:a16="http://schemas.microsoft.com/office/drawing/2014/main" id="{E86661E1-A220-4DF0-89F9-645CD72B908E}"/>
              </a:ext>
            </a:extLst>
          </p:cNvPr>
          <p:cNvGraphicFramePr>
            <a:graphicFrameLocks noGrp="1"/>
          </p:cNvGraphicFramePr>
          <p:nvPr>
            <p:ph idx="1"/>
            <p:extLst>
              <p:ext uri="{D42A27DB-BD31-4B8C-83A1-F6EECF244321}">
                <p14:modId xmlns:p14="http://schemas.microsoft.com/office/powerpoint/2010/main" val="297565608"/>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8373A82C-A9CB-680A-E231-8AFFA854043C}"/>
              </a:ext>
            </a:extLst>
          </p:cNvPr>
          <p:cNvSpPr>
            <a:spLocks noGrp="1"/>
          </p:cNvSpPr>
          <p:nvPr>
            <p:ph type="ftr" sz="quarter" idx="11"/>
          </p:nvPr>
        </p:nvSpPr>
        <p:spPr/>
        <p:txBody>
          <a:bodyPr/>
          <a:lstStyle/>
          <a:p>
            <a:r>
              <a:rPr lang="en-US"/>
              <a:t>@NAVEENKUMAR PALANISAMY</a:t>
            </a:r>
            <a:endParaRPr lang="en-US" dirty="0"/>
          </a:p>
        </p:txBody>
      </p:sp>
      <p:sp>
        <p:nvSpPr>
          <p:cNvPr id="4" name="Date Placeholder 3">
            <a:extLst>
              <a:ext uri="{FF2B5EF4-FFF2-40B4-BE49-F238E27FC236}">
                <a16:creationId xmlns:a16="http://schemas.microsoft.com/office/drawing/2014/main" id="{CECC3D54-0335-2427-7679-C9E6B1D0F0DE}"/>
              </a:ext>
            </a:extLst>
          </p:cNvPr>
          <p:cNvSpPr>
            <a:spLocks noGrp="1"/>
          </p:cNvSpPr>
          <p:nvPr>
            <p:ph type="dt" sz="half" idx="10"/>
          </p:nvPr>
        </p:nvSpPr>
        <p:spPr/>
        <p:txBody>
          <a:bodyPr/>
          <a:lstStyle/>
          <a:p>
            <a:fld id="{1F0B4A73-D8EF-4E10-BECA-ABACB4421922}" type="datetime1">
              <a:rPr lang="en-US" smtClean="0"/>
              <a:t>8/2/2023</a:t>
            </a:fld>
            <a:endParaRPr lang="en-US" dirty="0"/>
          </a:p>
        </p:txBody>
      </p:sp>
      <p:sp>
        <p:nvSpPr>
          <p:cNvPr id="6" name="Slide Number Placeholder 5">
            <a:extLst>
              <a:ext uri="{FF2B5EF4-FFF2-40B4-BE49-F238E27FC236}">
                <a16:creationId xmlns:a16="http://schemas.microsoft.com/office/drawing/2014/main" id="{2734C06C-F2DD-AE30-B9E2-6E3F40CE78F6}"/>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3200597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39368"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spcBef>
                <a:spcPts val="0"/>
              </a:spcBef>
              <a:spcAft>
                <a:spcPts val="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9) You are all done now, just click </a:t>
            </a:r>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Yes</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p>
        </p:txBody>
      </p:sp>
      <p:pic>
        <p:nvPicPr>
          <p:cNvPr id="6" name="Picture 5" descr="Cucumber_Eclipse_Plugin_9">
            <a:extLst>
              <a:ext uri="{FF2B5EF4-FFF2-40B4-BE49-F238E27FC236}">
                <a16:creationId xmlns:a16="http://schemas.microsoft.com/office/drawing/2014/main" id="{099AD8C3-CA1E-4DA8-86F3-4C8A1717E03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67066"/>
            <a:ext cx="12553950" cy="4524375"/>
          </a:xfrm>
          <a:prstGeom prst="rect">
            <a:avLst/>
          </a:prstGeom>
          <a:noFill/>
          <a:ln>
            <a:noFill/>
          </a:ln>
        </p:spPr>
      </p:pic>
      <p:sp>
        <p:nvSpPr>
          <p:cNvPr id="2" name="Footer Placeholder 1">
            <a:extLst>
              <a:ext uri="{FF2B5EF4-FFF2-40B4-BE49-F238E27FC236}">
                <a16:creationId xmlns:a16="http://schemas.microsoft.com/office/drawing/2014/main" id="{A9CE9A2A-22F6-F946-137C-E942A85609E2}"/>
              </a:ext>
            </a:extLst>
          </p:cNvPr>
          <p:cNvSpPr>
            <a:spLocks noGrp="1"/>
          </p:cNvSpPr>
          <p:nvPr>
            <p:ph type="ftr" sz="quarter" idx="11"/>
          </p:nvPr>
        </p:nvSpPr>
        <p:spPr/>
        <p:txBody>
          <a:bodyPr/>
          <a:lstStyle/>
          <a:p>
            <a:pPr algn="l"/>
            <a:r>
              <a:rPr lang="en-US"/>
              <a:t>@NAVEENKUMAR PALANISAMY</a:t>
            </a:r>
            <a:endParaRPr lang="en-US" dirty="0"/>
          </a:p>
        </p:txBody>
      </p:sp>
      <p:sp>
        <p:nvSpPr>
          <p:cNvPr id="3" name="Date Placeholder 2">
            <a:extLst>
              <a:ext uri="{FF2B5EF4-FFF2-40B4-BE49-F238E27FC236}">
                <a16:creationId xmlns:a16="http://schemas.microsoft.com/office/drawing/2014/main" id="{60A53B3C-A01A-ED0F-B1DF-B85A848832E9}"/>
              </a:ext>
            </a:extLst>
          </p:cNvPr>
          <p:cNvSpPr>
            <a:spLocks noGrp="1"/>
          </p:cNvSpPr>
          <p:nvPr>
            <p:ph type="dt" sz="half" idx="10"/>
          </p:nvPr>
        </p:nvSpPr>
        <p:spPr/>
        <p:txBody>
          <a:bodyPr/>
          <a:lstStyle/>
          <a:p>
            <a:fld id="{EB207353-4F48-45DA-8E8A-94F16CF44E0A}" type="datetime1">
              <a:rPr lang="en-US" smtClean="0"/>
              <a:t>8/2/2023</a:t>
            </a:fld>
            <a:endParaRPr lang="en-US" dirty="0"/>
          </a:p>
        </p:txBody>
      </p:sp>
      <p:sp>
        <p:nvSpPr>
          <p:cNvPr id="4" name="Slide Number Placeholder 3">
            <a:extLst>
              <a:ext uri="{FF2B5EF4-FFF2-40B4-BE49-F238E27FC236}">
                <a16:creationId xmlns:a16="http://schemas.microsoft.com/office/drawing/2014/main" id="{A30E394B-ADEF-7992-30A4-F63414F34A36}"/>
              </a:ext>
            </a:extLst>
          </p:cNvPr>
          <p:cNvSpPr>
            <a:spLocks noGrp="1"/>
          </p:cNvSpPr>
          <p:nvPr>
            <p:ph type="sldNum" sz="quarter" idx="12"/>
          </p:nvPr>
        </p:nvSpPr>
        <p:spPr/>
        <p:txBody>
          <a:bodyPr/>
          <a:lstStyle/>
          <a:p>
            <a:fld id="{3A98EE3D-8CD1-4C3F-BD1C-C98C9596463C}" type="slidenum">
              <a:rPr lang="en-US" smtClean="0"/>
              <a:t>20</a:t>
            </a:fld>
            <a:endParaRPr lang="en-US" dirty="0"/>
          </a:p>
        </p:txBody>
      </p:sp>
    </p:spTree>
    <p:extLst>
      <p:ext uri="{BB962C8B-B14F-4D97-AF65-F5344CB8AC3E}">
        <p14:creationId xmlns:p14="http://schemas.microsoft.com/office/powerpoint/2010/main" val="650761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AA8A-ED33-404E-8BA6-DB660BF97E7A}"/>
              </a:ext>
            </a:extLst>
          </p:cNvPr>
          <p:cNvSpPr>
            <a:spLocks noGrp="1"/>
          </p:cNvSpPr>
          <p:nvPr>
            <p:ph type="title"/>
          </p:nvPr>
        </p:nvSpPr>
        <p:spPr>
          <a:xfrm>
            <a:off x="1066800" y="1140643"/>
            <a:ext cx="10058400" cy="624997"/>
          </a:xfrm>
        </p:spPr>
        <p:txBody>
          <a:bodyPr>
            <a:noAutofit/>
          </a:bodyPr>
          <a:lstStyle/>
          <a:p>
            <a:pPr algn="ctr"/>
            <a:r>
              <a:rPr lang="en-US" sz="4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Basic Things Of Cucumber</a:t>
            </a:r>
            <a:endParaRPr lang="en-US" sz="4400"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13369A9-E5C4-4930-9959-F1A8B0D73C7C}"/>
              </a:ext>
            </a:extLst>
          </p:cNvPr>
          <p:cNvSpPr txBox="1"/>
          <p:nvPr/>
        </p:nvSpPr>
        <p:spPr>
          <a:xfrm>
            <a:off x="978031" y="2243579"/>
            <a:ext cx="10235938" cy="3780522"/>
          </a:xfrm>
          <a:prstGeom prst="rect">
            <a:avLst/>
          </a:prstGeom>
          <a:noFill/>
        </p:spPr>
        <p:txBody>
          <a:bodyPr wrap="square" rtlCol="0">
            <a:spAutoFit/>
          </a:bodyPr>
          <a:lstStyle/>
          <a:p>
            <a:pPr>
              <a:lnSpc>
                <a:spcPct val="150000"/>
              </a:lnSpc>
            </a:pPr>
            <a:r>
              <a:rPr lang="en-US" b="0" i="0" dirty="0">
                <a:solidFill>
                  <a:srgbClr val="666666"/>
                </a:solidFill>
                <a:effectLst/>
                <a:latin typeface="Arial" panose="020B0604020202020204" pitchFamily="34" charset="0"/>
                <a:cs typeface="Arial" panose="020B0604020202020204" pitchFamily="34" charset="0"/>
              </a:rPr>
              <a:t>We must know three basic things before we write our first cucumber code. </a:t>
            </a:r>
          </a:p>
          <a:p>
            <a:pPr marL="285750" indent="-285750">
              <a:lnSpc>
                <a:spcPct val="150000"/>
              </a:lnSpc>
              <a:buFont typeface="Arial" panose="020B0604020202020204" pitchFamily="34" charset="0"/>
              <a:buChar char="•"/>
            </a:pPr>
            <a:r>
              <a:rPr lang="en-US" dirty="0">
                <a:solidFill>
                  <a:srgbClr val="00B0F0"/>
                </a:solidFill>
                <a:latin typeface="Arial" panose="020B0604020202020204" pitchFamily="34" charset="0"/>
                <a:cs typeface="Arial" panose="020B0604020202020204" pitchFamily="34" charset="0"/>
              </a:rPr>
              <a:t>FEATURE FILE                -  </a:t>
            </a:r>
            <a:r>
              <a:rPr lang="en-US" b="1" i="0" dirty="0">
                <a:solidFill>
                  <a:srgbClr val="0000FF"/>
                </a:solidFill>
                <a:effectLst/>
                <a:latin typeface="Arial" panose="020B0604020202020204" pitchFamily="34" charset="0"/>
                <a:cs typeface="Arial" panose="020B0604020202020204" pitchFamily="34" charset="0"/>
              </a:rPr>
              <a:t>Feature </a:t>
            </a:r>
            <a:r>
              <a:rPr lang="en-US" b="0" i="0" dirty="0">
                <a:solidFill>
                  <a:srgbClr val="616161"/>
                </a:solidFill>
                <a:effectLst/>
                <a:latin typeface="Arial" panose="020B0604020202020204" pitchFamily="34" charset="0"/>
                <a:cs typeface="Arial" panose="020B0604020202020204" pitchFamily="34" charset="0"/>
              </a:rPr>
              <a:t>file is the place where we will write our plain English descriptions.</a:t>
            </a:r>
            <a:endParaRPr lang="en-US" dirty="0">
              <a:solidFill>
                <a:srgbClr val="00B0F0"/>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b="0" i="0" dirty="0">
                <a:solidFill>
                  <a:srgbClr val="00B0F0"/>
                </a:solidFill>
                <a:effectLst/>
                <a:latin typeface="Arial" panose="020B0604020202020204" pitchFamily="34" charset="0"/>
                <a:cs typeface="Arial" panose="020B0604020202020204" pitchFamily="34" charset="0"/>
              </a:rPr>
              <a:t>RUNNER CLASS             - </a:t>
            </a:r>
            <a:r>
              <a:rPr lang="en-US" b="0" i="0" dirty="0">
                <a:solidFill>
                  <a:srgbClr val="616161"/>
                </a:solidFill>
                <a:effectLst/>
                <a:latin typeface="Arial" panose="020B0604020202020204" pitchFamily="34" charset="0"/>
                <a:cs typeface="Arial" panose="020B0604020202020204" pitchFamily="34" charset="0"/>
              </a:rPr>
              <a:t> </a:t>
            </a:r>
            <a:r>
              <a:rPr lang="en-US" b="1" i="0" dirty="0">
                <a:solidFill>
                  <a:srgbClr val="616161"/>
                </a:solidFill>
                <a:effectLst/>
                <a:latin typeface="Arial" panose="020B0604020202020204" pitchFamily="34" charset="0"/>
                <a:cs typeface="Arial" panose="020B0604020202020204" pitchFamily="34" charset="0"/>
              </a:rPr>
              <a:t>Runner class</a:t>
            </a:r>
            <a:r>
              <a:rPr lang="en-US" b="0" i="0" dirty="0">
                <a:solidFill>
                  <a:srgbClr val="616161"/>
                </a:solidFill>
                <a:effectLst/>
                <a:latin typeface="Arial" panose="020B0604020202020204" pitchFamily="34" charset="0"/>
                <a:cs typeface="Arial" panose="020B0604020202020204" pitchFamily="34" charset="0"/>
              </a:rPr>
              <a:t> solves this problem, </a:t>
            </a:r>
            <a:r>
              <a:rPr lang="en-US" b="1" i="0" dirty="0">
                <a:solidFill>
                  <a:srgbClr val="0000FF"/>
                </a:solidFill>
                <a:effectLst/>
                <a:latin typeface="Arial" panose="020B0604020202020204" pitchFamily="34" charset="0"/>
                <a:cs typeface="Arial" panose="020B0604020202020204" pitchFamily="34" charset="0"/>
              </a:rPr>
              <a:t>@CucumberOptions</a:t>
            </a:r>
            <a:r>
              <a:rPr lang="en-US" b="0" i="0" dirty="0">
                <a:solidFill>
                  <a:srgbClr val="616161"/>
                </a:solidFill>
                <a:effectLst/>
                <a:latin typeface="Arial" panose="020B0604020202020204" pitchFamily="34" charset="0"/>
                <a:cs typeface="Arial" panose="020B0604020202020204" pitchFamily="34" charset="0"/>
              </a:rPr>
              <a:t> provide a way to link the feature file with the step definitions. This is called "</a:t>
            </a:r>
            <a:r>
              <a:rPr lang="en-US" b="1" i="0" dirty="0">
                <a:solidFill>
                  <a:srgbClr val="616161"/>
                </a:solidFill>
                <a:effectLst/>
                <a:latin typeface="Arial" panose="020B0604020202020204" pitchFamily="34" charset="0"/>
                <a:cs typeface="Arial" panose="020B0604020202020204" pitchFamily="34" charset="0"/>
              </a:rPr>
              <a:t>Glue</a:t>
            </a:r>
            <a:r>
              <a:rPr lang="en-US" b="0" i="0" dirty="0">
                <a:solidFill>
                  <a:srgbClr val="616161"/>
                </a:solidFill>
                <a:effectLst/>
                <a:latin typeface="Arial" panose="020B0604020202020204" pitchFamily="34" charset="0"/>
                <a:cs typeface="Arial" panose="020B0604020202020204" pitchFamily="34" charset="0"/>
              </a:rPr>
              <a:t>". </a:t>
            </a:r>
            <a:endParaRPr lang="en-US" b="0" i="0" dirty="0">
              <a:solidFill>
                <a:srgbClr val="00B0F0"/>
              </a:solidFill>
              <a:effectLst/>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rgbClr val="00B0F0"/>
                </a:solidFill>
                <a:latin typeface="Arial" panose="020B0604020202020204" pitchFamily="34" charset="0"/>
                <a:cs typeface="Arial" panose="020B0604020202020204" pitchFamily="34" charset="0"/>
              </a:rPr>
              <a:t>STEP DEFINITION FILE  - </a:t>
            </a:r>
            <a:r>
              <a:rPr lang="en-US" b="0" i="0" dirty="0">
                <a:solidFill>
                  <a:srgbClr val="616161"/>
                </a:solidFill>
                <a:effectLst/>
                <a:latin typeface="Arial" panose="020B0604020202020204" pitchFamily="34" charset="0"/>
                <a:cs typeface="Arial" panose="020B0604020202020204" pitchFamily="34" charset="0"/>
              </a:rPr>
              <a:t>The </a:t>
            </a:r>
            <a:r>
              <a:rPr lang="en-US" b="1" i="0" dirty="0">
                <a:solidFill>
                  <a:srgbClr val="616161"/>
                </a:solidFill>
                <a:effectLst/>
                <a:latin typeface="Arial" panose="020B0604020202020204" pitchFamily="34" charset="0"/>
                <a:cs typeface="Arial" panose="020B0604020202020204" pitchFamily="34" charset="0"/>
              </a:rPr>
              <a:t>Step definition file</a:t>
            </a:r>
            <a:r>
              <a:rPr lang="en-US" b="0" i="0" dirty="0">
                <a:solidFill>
                  <a:srgbClr val="616161"/>
                </a:solidFill>
                <a:effectLst/>
                <a:latin typeface="Arial" panose="020B0604020202020204" pitchFamily="34" charset="0"/>
                <a:cs typeface="Arial" panose="020B0604020202020204" pitchFamily="34" charset="0"/>
              </a:rPr>
              <a:t> is the one, which is an </a:t>
            </a:r>
            <a:r>
              <a:rPr lang="en-US" b="1" i="0" dirty="0">
                <a:solidFill>
                  <a:srgbClr val="616161"/>
                </a:solidFill>
                <a:effectLst/>
                <a:latin typeface="Arial" panose="020B0604020202020204" pitchFamily="34" charset="0"/>
                <a:cs typeface="Arial" panose="020B0604020202020204" pitchFamily="34" charset="0"/>
              </a:rPr>
              <a:t>actual code implementation</a:t>
            </a:r>
            <a:r>
              <a:rPr lang="en-US" b="0" i="0" dirty="0">
                <a:solidFill>
                  <a:srgbClr val="616161"/>
                </a:solidFill>
                <a:effectLst/>
                <a:latin typeface="Arial" panose="020B0604020202020204" pitchFamily="34" charset="0"/>
                <a:cs typeface="Arial" panose="020B0604020202020204" pitchFamily="34" charset="0"/>
              </a:rPr>
              <a:t> of the steps that we have written in the feature.  </a:t>
            </a:r>
            <a:endParaRPr lang="en-US" b="0" i="0" dirty="0">
              <a:solidFill>
                <a:srgbClr val="00B0F0"/>
              </a:solidFill>
              <a:effectLst/>
              <a:latin typeface="Arial" panose="020B0604020202020204" pitchFamily="34" charset="0"/>
              <a:cs typeface="Arial" panose="020B0604020202020204" pitchFamily="34" charset="0"/>
            </a:endParaRPr>
          </a:p>
          <a:p>
            <a:pPr>
              <a:lnSpc>
                <a:spcPct val="150000"/>
              </a:lnSpc>
            </a:pPr>
            <a:endParaRPr lang="en-US" dirty="0">
              <a:latin typeface="Arial" panose="020B0604020202020204" pitchFamily="34" charset="0"/>
              <a:cs typeface="Arial" panose="020B0604020202020204" pitchFamily="34" charset="0"/>
            </a:endParaRPr>
          </a:p>
          <a:p>
            <a:pPr>
              <a:lnSpc>
                <a:spcPct val="150000"/>
              </a:lnSpc>
            </a:pP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B630C83-C920-2F29-D18A-88287D6B6F99}"/>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5F1BF4F5-8EF5-EF46-A7B3-9BF36C9A2B6E}"/>
              </a:ext>
            </a:extLst>
          </p:cNvPr>
          <p:cNvSpPr>
            <a:spLocks noGrp="1"/>
          </p:cNvSpPr>
          <p:nvPr>
            <p:ph type="dt" sz="half" idx="10"/>
          </p:nvPr>
        </p:nvSpPr>
        <p:spPr/>
        <p:txBody>
          <a:bodyPr/>
          <a:lstStyle/>
          <a:p>
            <a:fld id="{38AAFEAC-65FF-414E-9D25-9E213BA39EA1}" type="datetime1">
              <a:rPr lang="en-US" smtClean="0"/>
              <a:t>8/2/2023</a:t>
            </a:fld>
            <a:endParaRPr lang="en-US" dirty="0"/>
          </a:p>
        </p:txBody>
      </p:sp>
      <p:sp>
        <p:nvSpPr>
          <p:cNvPr id="6" name="Slide Number Placeholder 5">
            <a:extLst>
              <a:ext uri="{FF2B5EF4-FFF2-40B4-BE49-F238E27FC236}">
                <a16:creationId xmlns:a16="http://schemas.microsoft.com/office/drawing/2014/main" id="{9E1673B1-E5E0-7F88-C4C6-D2B217B40632}"/>
              </a:ext>
            </a:extLst>
          </p:cNvPr>
          <p:cNvSpPr>
            <a:spLocks noGrp="1"/>
          </p:cNvSpPr>
          <p:nvPr>
            <p:ph type="sldNum" sz="quarter" idx="12"/>
          </p:nvPr>
        </p:nvSpPr>
        <p:spPr/>
        <p:txBody>
          <a:bodyPr/>
          <a:lstStyle/>
          <a:p>
            <a:fld id="{3A98EE3D-8CD1-4C3F-BD1C-C98C9596463C}" type="slidenum">
              <a:rPr lang="en-US" smtClean="0"/>
              <a:t>21</a:t>
            </a:fld>
            <a:endParaRPr lang="en-US" dirty="0"/>
          </a:p>
        </p:txBody>
      </p:sp>
    </p:spTree>
    <p:extLst>
      <p:ext uri="{BB962C8B-B14F-4D97-AF65-F5344CB8AC3E}">
        <p14:creationId xmlns:p14="http://schemas.microsoft.com/office/powerpoint/2010/main" val="2259536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1097280" y="286603"/>
            <a:ext cx="10058400" cy="1450757"/>
          </a:xfrm>
        </p:spPr>
        <p:txBody>
          <a:bodyPr anchor="b">
            <a:normAutofit/>
          </a:bodyPr>
          <a:lstStyle/>
          <a:p>
            <a:pPr algn="ctr"/>
            <a:r>
              <a:rPr lang="en-US" b="1" dirty="0">
                <a:effectLst/>
                <a:latin typeface="Arial" panose="020B0604020202020204" pitchFamily="34" charset="0"/>
                <a:cs typeface="Arial" panose="020B0604020202020204" pitchFamily="34" charset="0"/>
              </a:rPr>
              <a:t>Cucumber Feature File</a:t>
            </a:r>
            <a:endParaRPr lang="en-US"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1"/>
          </p:nvPr>
        </p:nvSpPr>
        <p:spPr>
          <a:xfrm>
            <a:off x="589935" y="2120900"/>
            <a:ext cx="5147081" cy="3748193"/>
          </a:xfrm>
        </p:spPr>
        <p:txBody>
          <a:bodyPr>
            <a:normAutofit lnSpcReduction="10000"/>
          </a:bodyPr>
          <a:lstStyle/>
          <a:p>
            <a:pPr>
              <a:lnSpc>
                <a:spcPct val="100000"/>
              </a:lnSpc>
              <a:spcBef>
                <a:spcPts val="0"/>
              </a:spcBef>
              <a:spcAft>
                <a:spcPts val="0"/>
              </a:spcAft>
              <a:buFont typeface="Wingdings" panose="05000000000000000000" pitchFamily="2" charset="2"/>
              <a:buChar char="q"/>
            </a:pPr>
            <a:r>
              <a:rPr lang="en-US" sz="1800" b="1" dirty="0">
                <a:solidFill>
                  <a:schemeClr val="tx1"/>
                </a:solidFill>
                <a:effectLst/>
                <a:latin typeface="Arial" panose="020B0604020202020204" pitchFamily="34" charset="0"/>
                <a:cs typeface="Arial" panose="020B0604020202020204" pitchFamily="34" charset="0"/>
              </a:rPr>
              <a:t>  Cucumber proposes to write scenario in the </a:t>
            </a:r>
            <a:r>
              <a:rPr lang="en-US" sz="1800" b="0" i="1" dirty="0">
                <a:solidFill>
                  <a:schemeClr val="tx1"/>
                </a:solidFill>
                <a:effectLst/>
                <a:latin typeface="Arial" panose="020B0604020202020204" pitchFamily="34" charset="0"/>
                <a:cs typeface="Arial" panose="020B0604020202020204" pitchFamily="34" charset="0"/>
              </a:rPr>
              <a:t>Given/When/Then</a:t>
            </a:r>
            <a:r>
              <a:rPr lang="en-US" sz="1800" b="1" dirty="0">
                <a:solidFill>
                  <a:schemeClr val="tx1"/>
                </a:solidFill>
                <a:effectLst/>
                <a:latin typeface="Arial" panose="020B0604020202020204" pitchFamily="34" charset="0"/>
                <a:cs typeface="Arial" panose="020B0604020202020204" pitchFamily="34" charset="0"/>
              </a:rPr>
              <a:t> format. </a:t>
            </a:r>
          </a:p>
          <a:p>
            <a:pPr>
              <a:lnSpc>
                <a:spcPct val="100000"/>
              </a:lnSpc>
              <a:buFont typeface="Wingdings" panose="05000000000000000000" pitchFamily="2" charset="2"/>
              <a:buChar char="q"/>
            </a:pPr>
            <a:r>
              <a:rPr lang="en-US" sz="1800" dirty="0">
                <a:solidFill>
                  <a:schemeClr val="tx1"/>
                </a:solidFill>
                <a:effectLst/>
                <a:latin typeface="Arial" panose="020B0604020202020204" pitchFamily="34" charset="0"/>
                <a:cs typeface="Arial" panose="020B0604020202020204" pitchFamily="34" charset="0"/>
              </a:rPr>
              <a:t>  A Feature File is an entry point to the </a:t>
            </a:r>
            <a:r>
              <a:rPr lang="en-US" sz="1800" i="1" dirty="0">
                <a:solidFill>
                  <a:schemeClr val="tx1"/>
                </a:solidFill>
                <a:effectLst/>
                <a:latin typeface="Arial" panose="020B0604020202020204" pitchFamily="34" charset="0"/>
                <a:cs typeface="Arial" panose="020B0604020202020204" pitchFamily="34" charset="0"/>
              </a:rPr>
              <a:t>Cucumber</a:t>
            </a:r>
            <a:r>
              <a:rPr lang="en-US" sz="1800" dirty="0">
                <a:solidFill>
                  <a:schemeClr val="tx1"/>
                </a:solidFill>
                <a:effectLst/>
                <a:latin typeface="Arial" panose="020B0604020202020204" pitchFamily="34" charset="0"/>
                <a:cs typeface="Arial" panose="020B0604020202020204" pitchFamily="34" charset="0"/>
              </a:rPr>
              <a:t> tests. </a:t>
            </a:r>
          </a:p>
          <a:p>
            <a:pPr>
              <a:lnSpc>
                <a:spcPct val="100000"/>
              </a:lnSpc>
              <a:buFont typeface="Wingdings" panose="05000000000000000000" pitchFamily="2" charset="2"/>
              <a:buChar char="q"/>
            </a:pPr>
            <a:r>
              <a:rPr lang="en-US" sz="1800" dirty="0">
                <a:solidFill>
                  <a:schemeClr val="tx1"/>
                </a:solidFill>
                <a:effectLst/>
                <a:latin typeface="Arial" panose="020B0604020202020204" pitchFamily="34" charset="0"/>
                <a:cs typeface="Arial" panose="020B0604020202020204" pitchFamily="34" charset="0"/>
              </a:rPr>
              <a:t>  This is a file where you will describe your tests in Descriptive language (Like English) called </a:t>
            </a:r>
            <a:r>
              <a:rPr lang="en-US" sz="1800" dirty="0">
                <a:solidFill>
                  <a:schemeClr val="tx1"/>
                </a:solidFill>
                <a:effectLst/>
                <a:highlight>
                  <a:srgbClr val="00FFFF"/>
                </a:highlight>
                <a:latin typeface="Arial" panose="020B0604020202020204" pitchFamily="34" charset="0"/>
                <a:cs typeface="Arial" panose="020B0604020202020204" pitchFamily="34" charset="0"/>
              </a:rPr>
              <a:t>Gherkin</a:t>
            </a:r>
            <a:r>
              <a:rPr lang="en-US" sz="1800" dirty="0">
                <a:solidFill>
                  <a:schemeClr val="tx1"/>
                </a:solidFill>
                <a:effectLst/>
                <a:latin typeface="Arial" panose="020B0604020202020204" pitchFamily="34" charset="0"/>
                <a:cs typeface="Arial" panose="020B0604020202020204" pitchFamily="34" charset="0"/>
              </a:rPr>
              <a:t>. It is an essential part of Cucumber, as it serves as an automation test script as well as live documents.</a:t>
            </a:r>
          </a:p>
          <a:p>
            <a:pPr>
              <a:lnSpc>
                <a:spcPct val="100000"/>
              </a:lnSpc>
              <a:buFont typeface="Wingdings" panose="05000000000000000000" pitchFamily="2" charset="2"/>
              <a:buChar char="q"/>
            </a:pPr>
            <a:r>
              <a:rPr lang="en-US" sz="1800" dirty="0">
                <a:solidFill>
                  <a:schemeClr val="tx1"/>
                </a:solidFill>
                <a:effectLst/>
                <a:latin typeface="Arial" panose="020B0604020202020204" pitchFamily="34" charset="0"/>
                <a:cs typeface="Arial" panose="020B0604020202020204" pitchFamily="34" charset="0"/>
              </a:rPr>
              <a:t>   A feature file can contain a scenario or can contain many scenarios in a single feature file, but it usually contains a list of scenarios.</a:t>
            </a:r>
            <a:endParaRPr lang="en-US" sz="1800"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71BE202-DA56-4DC1-A038-11ABA2332B8D}"/>
              </a:ext>
            </a:extLst>
          </p:cNvPr>
          <p:cNvPicPr/>
          <p:nvPr/>
        </p:nvPicPr>
        <p:blipFill>
          <a:blip r:embed="rId2"/>
          <a:stretch>
            <a:fillRect/>
          </a:stretch>
        </p:blipFill>
        <p:spPr>
          <a:xfrm>
            <a:off x="6096000" y="2269407"/>
            <a:ext cx="5269886" cy="3030179"/>
          </a:xfrm>
          <a:prstGeom prst="rect">
            <a:avLst/>
          </a:prstGeom>
        </p:spPr>
      </p:pic>
      <p:sp>
        <p:nvSpPr>
          <p:cNvPr id="4" name="Footer Placeholder 3">
            <a:extLst>
              <a:ext uri="{FF2B5EF4-FFF2-40B4-BE49-F238E27FC236}">
                <a16:creationId xmlns:a16="http://schemas.microsoft.com/office/drawing/2014/main" id="{1049B719-7F13-B121-0DF2-983DDB4A96C2}"/>
              </a:ext>
            </a:extLst>
          </p:cNvPr>
          <p:cNvSpPr>
            <a:spLocks noGrp="1"/>
          </p:cNvSpPr>
          <p:nvPr>
            <p:ph type="ftr" sz="quarter" idx="11"/>
          </p:nvPr>
        </p:nvSpPr>
        <p:spPr/>
        <p:txBody>
          <a:bodyPr/>
          <a:lstStyle/>
          <a:p>
            <a:r>
              <a:rPr lang="en-US"/>
              <a:t>@NAVEENKUMAR PALANISAMY</a:t>
            </a:r>
            <a:endParaRPr lang="en-US" dirty="0"/>
          </a:p>
        </p:txBody>
      </p:sp>
      <p:sp>
        <p:nvSpPr>
          <p:cNvPr id="6" name="Date Placeholder 5">
            <a:extLst>
              <a:ext uri="{FF2B5EF4-FFF2-40B4-BE49-F238E27FC236}">
                <a16:creationId xmlns:a16="http://schemas.microsoft.com/office/drawing/2014/main" id="{B0C1FEB7-7BEC-29D0-B035-037217F95979}"/>
              </a:ext>
            </a:extLst>
          </p:cNvPr>
          <p:cNvSpPr>
            <a:spLocks noGrp="1"/>
          </p:cNvSpPr>
          <p:nvPr>
            <p:ph type="dt" sz="half" idx="10"/>
          </p:nvPr>
        </p:nvSpPr>
        <p:spPr/>
        <p:txBody>
          <a:bodyPr/>
          <a:lstStyle/>
          <a:p>
            <a:fld id="{9317E044-D4CD-4494-BFB8-BDD2AEED96A4}" type="datetime1">
              <a:rPr lang="en-US" smtClean="0"/>
              <a:t>8/2/2023</a:t>
            </a:fld>
            <a:endParaRPr lang="en-US" dirty="0"/>
          </a:p>
        </p:txBody>
      </p:sp>
      <p:sp>
        <p:nvSpPr>
          <p:cNvPr id="7" name="Slide Number Placeholder 6">
            <a:extLst>
              <a:ext uri="{FF2B5EF4-FFF2-40B4-BE49-F238E27FC236}">
                <a16:creationId xmlns:a16="http://schemas.microsoft.com/office/drawing/2014/main" id="{21A897BF-CC2E-EAB4-10DA-CF345D73A2C6}"/>
              </a:ext>
            </a:extLst>
          </p:cNvPr>
          <p:cNvSpPr>
            <a:spLocks noGrp="1"/>
          </p:cNvSpPr>
          <p:nvPr>
            <p:ph type="sldNum" sz="quarter" idx="12"/>
          </p:nvPr>
        </p:nvSpPr>
        <p:spPr/>
        <p:txBody>
          <a:bodyPr/>
          <a:lstStyle/>
          <a:p>
            <a:fld id="{3A98EE3D-8CD1-4C3F-BD1C-C98C9596463C}" type="slidenum">
              <a:rPr lang="en-US" smtClean="0"/>
              <a:t>22</a:t>
            </a:fld>
            <a:endParaRPr lang="en-US" dirty="0"/>
          </a:p>
        </p:txBody>
      </p:sp>
    </p:spTree>
    <p:extLst>
      <p:ext uri="{BB962C8B-B14F-4D97-AF65-F5344CB8AC3E}">
        <p14:creationId xmlns:p14="http://schemas.microsoft.com/office/powerpoint/2010/main" val="1519303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678427" y="247274"/>
            <a:ext cx="11248102" cy="1450757"/>
          </a:xfrm>
        </p:spPr>
        <p:txBody>
          <a:bodyPr anchor="b">
            <a:normAutofit/>
          </a:bodyPr>
          <a:lstStyle/>
          <a:p>
            <a:pPr marL="0" marR="0" algn="ctr">
              <a:spcBef>
                <a:spcPts val="0"/>
              </a:spcBef>
              <a:spcAft>
                <a:spcPts val="0"/>
              </a:spcAft>
            </a:pPr>
            <a:r>
              <a:rPr lang="en-US" sz="4000" b="1" dirty="0">
                <a:effectLst/>
                <a:latin typeface="Arial" panose="020B0604020202020204" pitchFamily="34" charset="0"/>
                <a:cs typeface="Arial" panose="020B0604020202020204" pitchFamily="34" charset="0"/>
              </a:rPr>
              <a:t>Cucumber Feature File – Gherkin Keyword</a:t>
            </a: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2"/>
          </p:nvPr>
        </p:nvSpPr>
        <p:spPr>
          <a:xfrm>
            <a:off x="796414" y="2163097"/>
            <a:ext cx="5584720" cy="3628103"/>
          </a:xfrm>
        </p:spPr>
        <p:txBody>
          <a:bodyPr>
            <a:normAutofit lnSpcReduction="10000"/>
          </a:bodyPr>
          <a:lstStyle/>
          <a:p>
            <a:pPr marR="0">
              <a:spcBef>
                <a:spcPts val="0"/>
              </a:spcBef>
              <a:spcAft>
                <a:spcPts val="0"/>
              </a:spcAft>
              <a:buFont typeface="Wingdings" panose="05000000000000000000" pitchFamily="2" charset="2"/>
              <a:buChar char="ü"/>
            </a:pPr>
            <a:r>
              <a:rPr lang="en-US" sz="18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You will quickly notice that there are some colored words. These words are </a:t>
            </a:r>
            <a:r>
              <a:rPr lang="en-US" sz="1800" i="1"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Gherkin keywords,</a:t>
            </a:r>
            <a:r>
              <a:rPr lang="en-US" sz="18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and each keyword holds a meaning.</a:t>
            </a:r>
          </a:p>
          <a:p>
            <a:pPr marR="0">
              <a:spcBef>
                <a:spcPts val="0"/>
              </a:spcBef>
              <a:spcAft>
                <a:spcPts val="0"/>
              </a:spcAft>
              <a:buFont typeface="Wingdings" panose="05000000000000000000" pitchFamily="2" charset="2"/>
              <a:buChar char="ü"/>
            </a:pPr>
            <a:r>
              <a:rPr lang="en-US" sz="18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Here is the list of keywords that </a:t>
            </a:r>
            <a:r>
              <a:rPr lang="en-US" sz="1800" i="1"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Gherkin</a:t>
            </a:r>
            <a:r>
              <a:rPr lang="en-US" sz="18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supports: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2">
              <a:spcBef>
                <a:spcPts val="0"/>
              </a:spcBef>
              <a:spcAft>
                <a:spcPts val="0"/>
              </a:spcAft>
              <a:buSzPts val="1000"/>
              <a:buFont typeface="Courier New" panose="02070309020205020404" pitchFamily="49" charset="0"/>
              <a:buChar char="o"/>
              <a:tabLst>
                <a:tab pos="457200" algn="l"/>
              </a:tabLst>
            </a:pPr>
            <a:r>
              <a:rPr lang="en-US" sz="1800" b="1" i="1" dirty="0">
                <a:solidFill>
                  <a:srgbClr val="993300"/>
                </a:solidFill>
                <a:effectLst/>
                <a:latin typeface="Helvetica" panose="020B0604020202020204" pitchFamily="34" charset="0"/>
                <a:ea typeface="Times New Roman" panose="02020603050405020304" pitchFamily="18" charset="0"/>
                <a:cs typeface="Times New Roman" panose="02020603050405020304" pitchFamily="18" charset="0"/>
              </a:rPr>
              <a:t>Feature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2">
              <a:spcBef>
                <a:spcPts val="0"/>
              </a:spcBef>
              <a:spcAft>
                <a:spcPts val="0"/>
              </a:spcAft>
              <a:buSzPts val="1000"/>
              <a:buFont typeface="Courier New" panose="02070309020205020404" pitchFamily="49" charset="0"/>
              <a:buChar char="o"/>
              <a:tabLst>
                <a:tab pos="457200" algn="l"/>
              </a:tabLst>
            </a:pPr>
            <a:r>
              <a:rPr lang="en-US" sz="1800" b="1" i="1" dirty="0">
                <a:solidFill>
                  <a:srgbClr val="993300"/>
                </a:solidFill>
                <a:effectLst/>
                <a:latin typeface="Helvetica" panose="020B0604020202020204" pitchFamily="34" charset="0"/>
                <a:ea typeface="Times New Roman" panose="02020603050405020304" pitchFamily="18" charset="0"/>
                <a:cs typeface="Times New Roman" panose="02020603050405020304" pitchFamily="18" charset="0"/>
              </a:rPr>
              <a:t>Background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2">
              <a:spcBef>
                <a:spcPts val="0"/>
              </a:spcBef>
              <a:spcAft>
                <a:spcPts val="0"/>
              </a:spcAft>
              <a:buSzPts val="1000"/>
              <a:buFont typeface="Courier New" panose="02070309020205020404" pitchFamily="49" charset="0"/>
              <a:buChar char="o"/>
              <a:tabLst>
                <a:tab pos="457200" algn="l"/>
              </a:tabLst>
            </a:pPr>
            <a:r>
              <a:rPr lang="en-US" sz="1800" b="1" i="1" dirty="0">
                <a:solidFill>
                  <a:srgbClr val="339966"/>
                </a:solidFill>
                <a:effectLst/>
                <a:latin typeface="Helvetica" panose="020B0604020202020204" pitchFamily="34" charset="0"/>
                <a:ea typeface="Times New Roman" panose="02020603050405020304" pitchFamily="18" charset="0"/>
                <a:cs typeface="Times New Roman" panose="02020603050405020304" pitchFamily="18" charset="0"/>
              </a:rPr>
              <a:t>Scenario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2">
              <a:spcBef>
                <a:spcPts val="0"/>
              </a:spcBef>
              <a:spcAft>
                <a:spcPts val="0"/>
              </a:spcAft>
              <a:buSzPts val="1000"/>
              <a:buFont typeface="Courier New" panose="02070309020205020404" pitchFamily="49" charset="0"/>
              <a:buChar char="o"/>
              <a:tabLst>
                <a:tab pos="457200" algn="l"/>
              </a:tabLst>
            </a:pPr>
            <a:r>
              <a:rPr lang="en-US" sz="1800" b="1" i="1"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t>Given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2">
              <a:spcBef>
                <a:spcPts val="0"/>
              </a:spcBef>
              <a:spcAft>
                <a:spcPts val="0"/>
              </a:spcAft>
              <a:buSzPts val="1000"/>
              <a:buFont typeface="Courier New" panose="02070309020205020404" pitchFamily="49" charset="0"/>
              <a:buChar char="o"/>
              <a:tabLst>
                <a:tab pos="457200" algn="l"/>
              </a:tabLst>
            </a:pPr>
            <a:r>
              <a:rPr lang="en-US" sz="1800" b="1" i="1"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t>When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2">
              <a:spcBef>
                <a:spcPts val="0"/>
              </a:spcBef>
              <a:spcAft>
                <a:spcPts val="0"/>
              </a:spcAft>
              <a:buSzPts val="1000"/>
              <a:buFont typeface="Courier New" panose="02070309020205020404" pitchFamily="49" charset="0"/>
              <a:buChar char="o"/>
              <a:tabLst>
                <a:tab pos="457200" algn="l"/>
              </a:tabLst>
            </a:pPr>
            <a:r>
              <a:rPr lang="en-US" sz="1800" b="1" i="1"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t>Then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2">
              <a:spcBef>
                <a:spcPts val="0"/>
              </a:spcBef>
              <a:spcAft>
                <a:spcPts val="0"/>
              </a:spcAft>
              <a:buSzPts val="1000"/>
              <a:buFont typeface="Courier New" panose="02070309020205020404" pitchFamily="49" charset="0"/>
              <a:buChar char="o"/>
              <a:tabLst>
                <a:tab pos="457200" algn="l"/>
              </a:tabLst>
            </a:pPr>
            <a:r>
              <a:rPr lang="en-US" sz="1800" b="1" i="1"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t>And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2">
              <a:spcBef>
                <a:spcPts val="0"/>
              </a:spcBef>
              <a:spcAft>
                <a:spcPts val="0"/>
              </a:spcAft>
              <a:buSzPts val="1000"/>
              <a:buFont typeface="Courier New" panose="02070309020205020404" pitchFamily="49" charset="0"/>
              <a:buChar char="o"/>
              <a:tabLst>
                <a:tab pos="457200" algn="l"/>
              </a:tabLst>
            </a:pPr>
            <a:r>
              <a:rPr lang="en-US" sz="1800" b="1" i="1"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t>But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2">
              <a:spcBef>
                <a:spcPts val="0"/>
              </a:spcBef>
              <a:spcAft>
                <a:spcPts val="0"/>
              </a:spcAft>
              <a:buSzPts val="1000"/>
              <a:buFont typeface="Courier New" panose="02070309020205020404" pitchFamily="49" charset="0"/>
              <a:buChar char="o"/>
              <a:tabLst>
                <a:tab pos="457200" algn="l"/>
              </a:tabLst>
            </a:pPr>
            <a:r>
              <a:rPr lang="en-US" sz="1800" b="1" i="1"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6E9A0384-ED42-16EF-158B-F83969BAA83F}"/>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3F5B7A1D-097A-3782-A173-4F96DA33CFD7}"/>
              </a:ext>
            </a:extLst>
          </p:cNvPr>
          <p:cNvSpPr>
            <a:spLocks noGrp="1"/>
          </p:cNvSpPr>
          <p:nvPr>
            <p:ph type="dt" sz="half" idx="10"/>
          </p:nvPr>
        </p:nvSpPr>
        <p:spPr/>
        <p:txBody>
          <a:bodyPr/>
          <a:lstStyle/>
          <a:p>
            <a:fld id="{176F3C4D-0058-4FBA-AC96-2822B5BB561E}" type="datetime1">
              <a:rPr lang="en-US" smtClean="0"/>
              <a:t>8/2/2023</a:t>
            </a:fld>
            <a:endParaRPr lang="en-US" dirty="0"/>
          </a:p>
        </p:txBody>
      </p:sp>
      <p:sp>
        <p:nvSpPr>
          <p:cNvPr id="6" name="Slide Number Placeholder 5">
            <a:extLst>
              <a:ext uri="{FF2B5EF4-FFF2-40B4-BE49-F238E27FC236}">
                <a16:creationId xmlns:a16="http://schemas.microsoft.com/office/drawing/2014/main" id="{B1721C93-C898-C9F7-1FA5-F3106E13B988}"/>
              </a:ext>
            </a:extLst>
          </p:cNvPr>
          <p:cNvSpPr>
            <a:spLocks noGrp="1"/>
          </p:cNvSpPr>
          <p:nvPr>
            <p:ph type="sldNum" sz="quarter" idx="12"/>
          </p:nvPr>
        </p:nvSpPr>
        <p:spPr/>
        <p:txBody>
          <a:bodyPr/>
          <a:lstStyle/>
          <a:p>
            <a:fld id="{3A98EE3D-8CD1-4C3F-BD1C-C98C9596463C}" type="slidenum">
              <a:rPr lang="en-US" smtClean="0"/>
              <a:t>23</a:t>
            </a:fld>
            <a:endParaRPr lang="en-US" dirty="0"/>
          </a:p>
        </p:txBody>
      </p:sp>
    </p:spTree>
    <p:extLst>
      <p:ext uri="{BB962C8B-B14F-4D97-AF65-F5344CB8AC3E}">
        <p14:creationId xmlns:p14="http://schemas.microsoft.com/office/powerpoint/2010/main" val="2178438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678427" y="247274"/>
            <a:ext cx="11248102" cy="1450757"/>
          </a:xfrm>
        </p:spPr>
        <p:txBody>
          <a:bodyPr anchor="b">
            <a:normAutofit/>
          </a:bodyPr>
          <a:lstStyle/>
          <a:p>
            <a:pPr marL="0" marR="0" algn="ctr">
              <a:spcBef>
                <a:spcPts val="0"/>
              </a:spcBef>
              <a:spcAft>
                <a:spcPts val="0"/>
              </a:spcAft>
            </a:pPr>
            <a:r>
              <a:rPr lang="en-US" sz="4400" b="1" dirty="0">
                <a:effectLst/>
                <a:latin typeface="Arial" panose="020B0604020202020204" pitchFamily="34" charset="0"/>
                <a:cs typeface="Arial" panose="020B0604020202020204" pitchFamily="34" charset="0"/>
              </a:rPr>
              <a:t>Gherkin Keywords</a:t>
            </a: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2"/>
          </p:nvPr>
        </p:nvSpPr>
        <p:spPr>
          <a:xfrm>
            <a:off x="796413" y="2163097"/>
            <a:ext cx="10284541" cy="3628103"/>
          </a:xfrm>
        </p:spPr>
        <p:txBody>
          <a:bodyPr>
            <a:noAutofit/>
          </a:bodyPr>
          <a:lstStyle/>
          <a:p>
            <a:pPr>
              <a:lnSpc>
                <a:spcPct val="150000"/>
              </a:lnSpc>
              <a:spcBef>
                <a:spcPts val="0"/>
              </a:spcBef>
              <a:spcAft>
                <a:spcPts val="750"/>
              </a:spcAft>
            </a:pPr>
            <a:r>
              <a:rPr lang="en-US" sz="18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Feature</a:t>
            </a:r>
            <a:r>
              <a:rPr lang="en-US" sz="1800" b="1"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n-US" sz="1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Keyword</a:t>
            </a:r>
          </a:p>
          <a:p>
            <a:pPr lvl="1">
              <a:lnSpc>
                <a:spcPct val="150000"/>
              </a:lnSpc>
              <a:spcBef>
                <a:spcPts val="0"/>
              </a:spcBef>
              <a:spcAft>
                <a:spcPts val="0"/>
              </a:spcAft>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Each </a:t>
            </a:r>
            <a:r>
              <a:rPr lang="en-US" sz="18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Gherkin</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file begins with a </a:t>
            </a: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Feature</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keyword. </a:t>
            </a:r>
            <a:r>
              <a:rPr lang="en-US" sz="18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Feature</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defines the logical test functionality you will test in this feature file.</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a:lnSpc>
                <a:spcPct val="150000"/>
              </a:lnSpc>
              <a:spcBef>
                <a:spcPts val="0"/>
              </a:spcBef>
              <a:spcAft>
                <a:spcPts val="750"/>
              </a:spcAft>
            </a:pPr>
            <a:r>
              <a:rPr lang="en-US" sz="18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Background</a:t>
            </a:r>
            <a:r>
              <a:rPr lang="en-US" sz="1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Keyword</a:t>
            </a:r>
          </a:p>
          <a:p>
            <a:pPr lvl="1">
              <a:lnSpc>
                <a:spcPct val="150000"/>
              </a:lnSpc>
              <a:spcBef>
                <a:spcPts val="0"/>
              </a:spcBef>
              <a:spcAft>
                <a:spcPts val="0"/>
              </a:spcAft>
            </a:pP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Background </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keyword is used to define steps that are common to all the tests in the feature file.</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a:lnSpc>
                <a:spcPct val="150000"/>
              </a:lnSpc>
              <a:spcBef>
                <a:spcPts val="0"/>
              </a:spcBef>
              <a:spcAft>
                <a:spcPts val="750"/>
              </a:spcAft>
            </a:pPr>
            <a:r>
              <a:rPr lang="en-US" sz="18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Scenario </a:t>
            </a:r>
            <a:r>
              <a:rPr lang="en-US" sz="1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Keyword</a:t>
            </a:r>
          </a:p>
          <a:p>
            <a:pPr lvl="1">
              <a:lnSpc>
                <a:spcPct val="150000"/>
              </a:lnSpc>
              <a:spcBef>
                <a:spcPts val="0"/>
              </a:spcBef>
              <a:spcAft>
                <a:spcPts val="0"/>
              </a:spcAft>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Each Feature will contain a number of tests to test the feature. Each test is called a </a:t>
            </a: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Scenario</a:t>
            </a:r>
            <a:r>
              <a:rPr lang="en-US" sz="18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and is described using the </a:t>
            </a:r>
            <a:r>
              <a:rPr lang="en-US" sz="18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Scenario:</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keyword.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Footer Placeholder 3">
            <a:extLst>
              <a:ext uri="{FF2B5EF4-FFF2-40B4-BE49-F238E27FC236}">
                <a16:creationId xmlns:a16="http://schemas.microsoft.com/office/drawing/2014/main" id="{0BB3CCC8-2E9F-4BDF-C79E-C226E4E148BA}"/>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5554313E-03BD-1CBA-5791-44C8CF11033A}"/>
              </a:ext>
            </a:extLst>
          </p:cNvPr>
          <p:cNvSpPr>
            <a:spLocks noGrp="1"/>
          </p:cNvSpPr>
          <p:nvPr>
            <p:ph type="dt" sz="half" idx="10"/>
          </p:nvPr>
        </p:nvSpPr>
        <p:spPr/>
        <p:txBody>
          <a:bodyPr/>
          <a:lstStyle/>
          <a:p>
            <a:fld id="{69A63BDB-B118-41CC-92C6-598EEB045599}" type="datetime1">
              <a:rPr lang="en-US" smtClean="0"/>
              <a:t>8/2/2023</a:t>
            </a:fld>
            <a:endParaRPr lang="en-US" dirty="0"/>
          </a:p>
        </p:txBody>
      </p:sp>
      <p:sp>
        <p:nvSpPr>
          <p:cNvPr id="6" name="Slide Number Placeholder 5">
            <a:extLst>
              <a:ext uri="{FF2B5EF4-FFF2-40B4-BE49-F238E27FC236}">
                <a16:creationId xmlns:a16="http://schemas.microsoft.com/office/drawing/2014/main" id="{258BA5AD-6900-A6BB-7803-EF96F88F7AA0}"/>
              </a:ext>
            </a:extLst>
          </p:cNvPr>
          <p:cNvSpPr>
            <a:spLocks noGrp="1"/>
          </p:cNvSpPr>
          <p:nvPr>
            <p:ph type="sldNum" sz="quarter" idx="12"/>
          </p:nvPr>
        </p:nvSpPr>
        <p:spPr/>
        <p:txBody>
          <a:bodyPr/>
          <a:lstStyle/>
          <a:p>
            <a:fld id="{3A98EE3D-8CD1-4C3F-BD1C-C98C9596463C}" type="slidenum">
              <a:rPr lang="en-US" smtClean="0"/>
              <a:t>24</a:t>
            </a:fld>
            <a:endParaRPr lang="en-US" dirty="0"/>
          </a:p>
        </p:txBody>
      </p:sp>
    </p:spTree>
    <p:extLst>
      <p:ext uri="{BB962C8B-B14F-4D97-AF65-F5344CB8AC3E}">
        <p14:creationId xmlns:p14="http://schemas.microsoft.com/office/powerpoint/2010/main" val="654474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678427" y="207945"/>
            <a:ext cx="11248102" cy="1450757"/>
          </a:xfrm>
        </p:spPr>
        <p:txBody>
          <a:bodyPr anchor="b">
            <a:normAutofit/>
          </a:bodyPr>
          <a:lstStyle/>
          <a:p>
            <a:pPr marL="0" marR="0" algn="ctr">
              <a:spcBef>
                <a:spcPts val="0"/>
              </a:spcBef>
              <a:spcAft>
                <a:spcPts val="0"/>
              </a:spcAft>
            </a:pPr>
            <a:r>
              <a:rPr lang="en-US" b="1" dirty="0">
                <a:effectLst/>
                <a:latin typeface="Arial" panose="020B0604020202020204" pitchFamily="34" charset="0"/>
                <a:cs typeface="Arial" panose="020B0604020202020204" pitchFamily="34" charset="0"/>
              </a:rPr>
              <a:t>Gherkin Keywords</a:t>
            </a: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2"/>
          </p:nvPr>
        </p:nvSpPr>
        <p:spPr>
          <a:xfrm>
            <a:off x="678427" y="1887794"/>
            <a:ext cx="5181601" cy="4237703"/>
          </a:xfrm>
        </p:spPr>
        <p:txBody>
          <a:bodyPr>
            <a:normAutofit lnSpcReduction="10000"/>
          </a:bodyPr>
          <a:lstStyle/>
          <a:p>
            <a:pPr marL="0" marR="0">
              <a:lnSpc>
                <a:spcPct val="150000"/>
              </a:lnSpc>
              <a:spcBef>
                <a:spcPts val="0"/>
              </a:spcBef>
              <a:spcAft>
                <a:spcPts val="750"/>
              </a:spcAft>
            </a:pPr>
            <a:r>
              <a:rPr lang="en-US" sz="28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Given </a:t>
            </a:r>
            <a:r>
              <a:rPr lang="en-US" sz="2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Keyword</a:t>
            </a:r>
          </a:p>
          <a:p>
            <a:pPr marL="475488" lvl="2">
              <a:lnSpc>
                <a:spcPct val="150000"/>
              </a:lnSpc>
              <a:spcBef>
                <a:spcPts val="0"/>
              </a:spcBef>
              <a:spcAft>
                <a:spcPts val="0"/>
              </a:spcAft>
            </a:pP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Given</a:t>
            </a:r>
            <a:r>
              <a:rPr lang="en-US" sz="18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defines a precondition to the test.</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50000"/>
              </a:lnSpc>
              <a:spcBef>
                <a:spcPts val="0"/>
              </a:spcBef>
              <a:spcAft>
                <a:spcPts val="750"/>
              </a:spcAft>
            </a:pPr>
            <a:r>
              <a:rPr lang="en-US" sz="28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When </a:t>
            </a:r>
            <a:r>
              <a:rPr lang="en-US" sz="2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Keyword</a:t>
            </a:r>
          </a:p>
          <a:p>
            <a:pPr marL="475488" lvl="2">
              <a:lnSpc>
                <a:spcPct val="150000"/>
              </a:lnSpc>
              <a:spcBef>
                <a:spcPts val="0"/>
              </a:spcBef>
              <a:spcAft>
                <a:spcPts val="0"/>
              </a:spcAft>
            </a:pP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When</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keyword defines the test action that will be executed.</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50000"/>
              </a:lnSpc>
              <a:spcBef>
                <a:spcPts val="0"/>
              </a:spcBef>
              <a:spcAft>
                <a:spcPts val="750"/>
              </a:spcAft>
            </a:pPr>
            <a:r>
              <a:rPr lang="en-US" sz="28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Then </a:t>
            </a:r>
            <a:r>
              <a:rPr lang="en-US" sz="2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Keyword</a:t>
            </a:r>
          </a:p>
          <a:p>
            <a:pPr marL="475488" lvl="2">
              <a:lnSpc>
                <a:spcPct val="150000"/>
              </a:lnSpc>
              <a:spcBef>
                <a:spcPts val="0"/>
              </a:spcBef>
              <a:spcAft>
                <a:spcPts val="0"/>
              </a:spcAft>
            </a:pP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Then </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keyword defines the Outcome of previous steps.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50000"/>
              </a:lnSpc>
              <a:spcBef>
                <a:spcPts val="0"/>
              </a:spcBef>
              <a:spcAft>
                <a:spcPts val="750"/>
              </a:spcAft>
            </a:pPr>
            <a:endPar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Content Placeholder 2">
            <a:extLst>
              <a:ext uri="{FF2B5EF4-FFF2-40B4-BE49-F238E27FC236}">
                <a16:creationId xmlns:a16="http://schemas.microsoft.com/office/drawing/2014/main" id="{E16F89D1-B672-4ED3-9617-D576E5EFF0F2}"/>
              </a:ext>
            </a:extLst>
          </p:cNvPr>
          <p:cNvSpPr txBox="1">
            <a:spLocks/>
          </p:cNvSpPr>
          <p:nvPr/>
        </p:nvSpPr>
        <p:spPr>
          <a:xfrm>
            <a:off x="6096000" y="2020530"/>
            <a:ext cx="5712542" cy="439502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a:lnSpc>
                <a:spcPct val="170000"/>
              </a:lnSpc>
              <a:spcBef>
                <a:spcPts val="0"/>
              </a:spcBef>
              <a:spcAft>
                <a:spcPts val="750"/>
              </a:spcAft>
            </a:pPr>
            <a:r>
              <a:rPr lang="en-US" sz="24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And </a:t>
            </a:r>
            <a:r>
              <a:rPr lang="en-US" sz="2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Keyword</a:t>
            </a:r>
          </a:p>
          <a:p>
            <a:pPr marL="475488" lvl="2">
              <a:lnSpc>
                <a:spcPct val="170000"/>
              </a:lnSpc>
              <a:spcBef>
                <a:spcPts val="0"/>
              </a:spcBef>
              <a:spcAft>
                <a:spcPts val="0"/>
              </a:spcAft>
            </a:pPr>
            <a:r>
              <a:rPr lang="en-US" sz="16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And</a:t>
            </a:r>
            <a:r>
              <a:rPr lang="en-US" sz="16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keyword is used to add conditions to your steps.</a:t>
            </a:r>
          </a:p>
          <a:p>
            <a:pPr marL="0">
              <a:lnSpc>
                <a:spcPct val="170000"/>
              </a:lnSpc>
              <a:spcBef>
                <a:spcPts val="0"/>
              </a:spcBef>
              <a:spcAft>
                <a:spcPts val="750"/>
              </a:spcAft>
            </a:pPr>
            <a:r>
              <a:rPr lang="en-US" sz="2400" b="1" dirty="0">
                <a:solidFill>
                  <a:srgbClr val="00B0F0"/>
                </a:solidFill>
                <a:latin typeface="Arial" panose="020B0604020202020204" pitchFamily="34" charset="0"/>
                <a:ea typeface="Times New Roman" panose="02020603050405020304" pitchFamily="18" charset="0"/>
                <a:cs typeface="Arial" panose="020B0604020202020204" pitchFamily="34" charset="0"/>
              </a:rPr>
              <a:t>But</a:t>
            </a:r>
            <a:r>
              <a:rPr lang="en-US" sz="2400" b="1" dirty="0">
                <a:solidFill>
                  <a:srgbClr val="333333"/>
                </a:solidFill>
                <a:latin typeface="Arial" panose="020B0604020202020204" pitchFamily="34" charset="0"/>
                <a:ea typeface="Times New Roman" panose="02020603050405020304" pitchFamily="18" charset="0"/>
                <a:cs typeface="Arial" panose="020B0604020202020204" pitchFamily="34" charset="0"/>
              </a:rPr>
              <a:t> Keyword</a:t>
            </a:r>
            <a:endParaRPr lang="en-US" sz="2400" b="1" dirty="0">
              <a:solidFill>
                <a:srgbClr val="2E74B5"/>
              </a:solidFill>
              <a:latin typeface="Arial" panose="020B0604020202020204" pitchFamily="34" charset="0"/>
              <a:ea typeface="Times New Roman" panose="02020603050405020304" pitchFamily="18" charset="0"/>
              <a:cs typeface="Arial" panose="020B0604020202020204" pitchFamily="34" charset="0"/>
            </a:endParaRPr>
          </a:p>
          <a:p>
            <a:pPr marL="475488" lvl="2">
              <a:lnSpc>
                <a:spcPct val="170000"/>
              </a:lnSpc>
              <a:spcBef>
                <a:spcPts val="0"/>
              </a:spcBef>
              <a:spcAft>
                <a:spcPts val="750"/>
              </a:spcAft>
            </a:pPr>
            <a:r>
              <a:rPr lang="en-US" sz="1800" b="1" i="1" dirty="0">
                <a:solidFill>
                  <a:srgbClr val="333333"/>
                </a:solidFill>
                <a:latin typeface="Arial" panose="020B0604020202020204" pitchFamily="34" charset="0"/>
                <a:ea typeface="Times New Roman" panose="02020603050405020304" pitchFamily="18" charset="0"/>
                <a:cs typeface="Arial" panose="020B0604020202020204" pitchFamily="34" charset="0"/>
              </a:rPr>
              <a:t>But </a:t>
            </a:r>
            <a:r>
              <a:rPr lang="en-US" sz="1800" dirty="0">
                <a:solidFill>
                  <a:srgbClr val="333333"/>
                </a:solidFill>
                <a:latin typeface="Arial" panose="020B0604020202020204" pitchFamily="34" charset="0"/>
                <a:ea typeface="Times New Roman" panose="02020603050405020304" pitchFamily="18" charset="0"/>
                <a:cs typeface="Arial" panose="020B0604020202020204" pitchFamily="34" charset="0"/>
              </a:rPr>
              <a:t>keyword is used to add negative type comments. It is not a hard &amp; fast rule to use but only for negative conditions. </a:t>
            </a:r>
          </a:p>
          <a:p>
            <a:pPr marL="475488" lvl="2">
              <a:lnSpc>
                <a:spcPct val="170000"/>
              </a:lnSpc>
              <a:spcBef>
                <a:spcPts val="0"/>
              </a:spcBef>
              <a:spcAft>
                <a:spcPts val="750"/>
              </a:spcAft>
            </a:pPr>
            <a:r>
              <a:rPr lang="en-US" sz="1800" dirty="0">
                <a:solidFill>
                  <a:srgbClr val="333333"/>
                </a:solidFill>
                <a:latin typeface="Arial" panose="020B0604020202020204" pitchFamily="34" charset="0"/>
                <a:ea typeface="Times New Roman" panose="02020603050405020304" pitchFamily="18" charset="0"/>
                <a:cs typeface="Arial" panose="020B0604020202020204" pitchFamily="34" charset="0"/>
              </a:rPr>
              <a:t>It makes sense to use </a:t>
            </a:r>
            <a:r>
              <a:rPr lang="en-US" sz="1800" i="1" dirty="0">
                <a:solidFill>
                  <a:srgbClr val="333333"/>
                </a:solidFill>
                <a:latin typeface="Arial" panose="020B0604020202020204" pitchFamily="34" charset="0"/>
                <a:ea typeface="Times New Roman" panose="02020603050405020304" pitchFamily="18" charset="0"/>
                <a:cs typeface="Arial" panose="020B0604020202020204" pitchFamily="34" charset="0"/>
              </a:rPr>
              <a:t>But</a:t>
            </a:r>
            <a:r>
              <a:rPr lang="en-US" sz="1800" dirty="0">
                <a:solidFill>
                  <a:srgbClr val="333333"/>
                </a:solidFill>
                <a:latin typeface="Arial" panose="020B0604020202020204" pitchFamily="34" charset="0"/>
                <a:ea typeface="Times New Roman" panose="02020603050405020304" pitchFamily="18" charset="0"/>
                <a:cs typeface="Arial" panose="020B0604020202020204" pitchFamily="34" charset="0"/>
              </a:rPr>
              <a:t> when you will try to add a condition which is opposite to the premise your test is trying to set. </a:t>
            </a:r>
            <a:endParaRPr lang="en-US" sz="1800" dirty="0">
              <a:latin typeface="Arial" panose="020B0604020202020204" pitchFamily="34" charset="0"/>
              <a:ea typeface="Times New Roman" panose="02020603050405020304" pitchFamily="18" charset="0"/>
              <a:cs typeface="Arial" panose="020B0604020202020204" pitchFamily="34" charset="0"/>
            </a:endParaRPr>
          </a:p>
        </p:txBody>
      </p:sp>
      <p:sp>
        <p:nvSpPr>
          <p:cNvPr id="5" name="Footer Placeholder 4">
            <a:extLst>
              <a:ext uri="{FF2B5EF4-FFF2-40B4-BE49-F238E27FC236}">
                <a16:creationId xmlns:a16="http://schemas.microsoft.com/office/drawing/2014/main" id="{36EBCF00-2DE5-4C70-A7B8-FBDA1098DDEF}"/>
              </a:ext>
            </a:extLst>
          </p:cNvPr>
          <p:cNvSpPr>
            <a:spLocks noGrp="1"/>
          </p:cNvSpPr>
          <p:nvPr>
            <p:ph type="ftr" sz="quarter" idx="11"/>
          </p:nvPr>
        </p:nvSpPr>
        <p:spPr/>
        <p:txBody>
          <a:bodyPr/>
          <a:lstStyle/>
          <a:p>
            <a:r>
              <a:rPr lang="en-US"/>
              <a:t>@NAVEENKUMAR PALANISAMY</a:t>
            </a:r>
            <a:endParaRPr lang="en-US" dirty="0"/>
          </a:p>
        </p:txBody>
      </p:sp>
      <p:sp>
        <p:nvSpPr>
          <p:cNvPr id="6" name="Date Placeholder 5">
            <a:extLst>
              <a:ext uri="{FF2B5EF4-FFF2-40B4-BE49-F238E27FC236}">
                <a16:creationId xmlns:a16="http://schemas.microsoft.com/office/drawing/2014/main" id="{1A3A61AF-3CCA-F0F1-D11D-CFBFB572A164}"/>
              </a:ext>
            </a:extLst>
          </p:cNvPr>
          <p:cNvSpPr>
            <a:spLocks noGrp="1"/>
          </p:cNvSpPr>
          <p:nvPr>
            <p:ph type="dt" sz="half" idx="10"/>
          </p:nvPr>
        </p:nvSpPr>
        <p:spPr/>
        <p:txBody>
          <a:bodyPr/>
          <a:lstStyle/>
          <a:p>
            <a:fld id="{8F4B9B88-404C-42E0-9A6F-7080706912E6}" type="datetime1">
              <a:rPr lang="en-US" smtClean="0"/>
              <a:t>8/2/2023</a:t>
            </a:fld>
            <a:endParaRPr lang="en-US" dirty="0"/>
          </a:p>
        </p:txBody>
      </p:sp>
      <p:sp>
        <p:nvSpPr>
          <p:cNvPr id="7" name="Slide Number Placeholder 6">
            <a:extLst>
              <a:ext uri="{FF2B5EF4-FFF2-40B4-BE49-F238E27FC236}">
                <a16:creationId xmlns:a16="http://schemas.microsoft.com/office/drawing/2014/main" id="{7286732F-8385-FD0A-F8C2-C51F80FA8DEE}"/>
              </a:ext>
            </a:extLst>
          </p:cNvPr>
          <p:cNvSpPr>
            <a:spLocks noGrp="1"/>
          </p:cNvSpPr>
          <p:nvPr>
            <p:ph type="sldNum" sz="quarter" idx="12"/>
          </p:nvPr>
        </p:nvSpPr>
        <p:spPr/>
        <p:txBody>
          <a:bodyPr/>
          <a:lstStyle/>
          <a:p>
            <a:fld id="{3A98EE3D-8CD1-4C3F-BD1C-C98C9596463C}" type="slidenum">
              <a:rPr lang="en-US" smtClean="0"/>
              <a:t>25</a:t>
            </a:fld>
            <a:endParaRPr lang="en-US" dirty="0"/>
          </a:p>
        </p:txBody>
      </p:sp>
    </p:spTree>
    <p:extLst>
      <p:ext uri="{BB962C8B-B14F-4D97-AF65-F5344CB8AC3E}">
        <p14:creationId xmlns:p14="http://schemas.microsoft.com/office/powerpoint/2010/main" val="607085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678427" y="207945"/>
            <a:ext cx="11248102" cy="1450757"/>
          </a:xfrm>
        </p:spPr>
        <p:txBody>
          <a:bodyPr anchor="b">
            <a:normAutofit/>
          </a:bodyPr>
          <a:lstStyle/>
          <a:p>
            <a:pPr marL="0" marR="0" algn="ctr">
              <a:spcBef>
                <a:spcPts val="0"/>
              </a:spcBef>
              <a:spcAft>
                <a:spcPts val="0"/>
              </a:spcAft>
            </a:pPr>
            <a:r>
              <a:rPr lang="en-US" b="1" dirty="0">
                <a:effectLst/>
                <a:latin typeface="Arial" panose="020B0604020202020204" pitchFamily="34" charset="0"/>
                <a:cs typeface="Arial" panose="020B0604020202020204" pitchFamily="34" charset="0"/>
              </a:rPr>
              <a:t>Gherkin Keywords</a:t>
            </a: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2"/>
          </p:nvPr>
        </p:nvSpPr>
        <p:spPr>
          <a:xfrm>
            <a:off x="816078" y="1976286"/>
            <a:ext cx="5830527" cy="4116531"/>
          </a:xfrm>
        </p:spPr>
        <p:txBody>
          <a:bodyPr>
            <a:noAutofit/>
          </a:bodyPr>
          <a:lstStyle/>
          <a:p>
            <a:pPr marL="0" marR="0">
              <a:lnSpc>
                <a:spcPts val="3300"/>
              </a:lnSpc>
              <a:spcBef>
                <a:spcPts val="0"/>
              </a:spcBef>
              <a:spcAft>
                <a:spcPts val="750"/>
              </a:spcAft>
            </a:pPr>
            <a:r>
              <a:rPr lang="en-US" sz="18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a:t>
            </a:r>
            <a:r>
              <a:rPr lang="en-US" sz="1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Keyword</a:t>
            </a:r>
            <a:endParaRPr lang="en-US" sz="1800" b="1" dirty="0">
              <a:solidFill>
                <a:srgbClr val="2E74B5"/>
              </a:solidFill>
              <a:latin typeface="Arial" panose="020B0604020202020204" pitchFamily="34" charset="0"/>
              <a:ea typeface="Times New Roman" panose="02020603050405020304" pitchFamily="18" charset="0"/>
              <a:cs typeface="Arial" panose="020B0604020202020204" pitchFamily="34" charset="0"/>
            </a:endParaRPr>
          </a:p>
          <a:p>
            <a:pPr marL="475488" lvl="2">
              <a:lnSpc>
                <a:spcPts val="3300"/>
              </a:lnSpc>
              <a:spcBef>
                <a:spcPts val="0"/>
              </a:spcBef>
              <a:spcAft>
                <a:spcPts val="750"/>
              </a:spcAft>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This keyword is very special. This keyword defies the whole purpose of having Given, When, Then and all the other keywords. Basically, Cucumber doesn’t care about what Keyword you use to define test steps, all it cares about what code it needs to execute for each step. That code is called a </a:t>
            </a: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step definition</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 All the keywords can be replaced by the</a:t>
            </a: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 keyword</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and your test will just work fine.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TextBox 3">
            <a:extLst>
              <a:ext uri="{FF2B5EF4-FFF2-40B4-BE49-F238E27FC236}">
                <a16:creationId xmlns:a16="http://schemas.microsoft.com/office/drawing/2014/main" id="{3FC7EB9D-8208-4A21-AA38-3AD0D0EA1541}"/>
              </a:ext>
            </a:extLst>
          </p:cNvPr>
          <p:cNvSpPr txBox="1"/>
          <p:nvPr/>
        </p:nvSpPr>
        <p:spPr>
          <a:xfrm>
            <a:off x="7108723" y="2019907"/>
            <a:ext cx="4552336" cy="4134465"/>
          </a:xfrm>
          <a:prstGeom prst="rect">
            <a:avLst/>
          </a:prstGeom>
          <a:noFill/>
        </p:spPr>
        <p:txBody>
          <a:bodyPr wrap="square" rtlCol="0">
            <a:spAutoFit/>
          </a:bodyPr>
          <a:lstStyle/>
          <a:p>
            <a:pPr marL="0" marR="0">
              <a:spcBef>
                <a:spcPts val="0"/>
              </a:spcBef>
              <a:spcAft>
                <a:spcPts val="0"/>
              </a:spcAft>
            </a:pPr>
            <a:r>
              <a:rPr lang="en-US"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Let’s see with example: </a:t>
            </a:r>
          </a:p>
          <a:p>
            <a:pPr marL="0" marR="0">
              <a:spcBef>
                <a:spcPts val="0"/>
              </a:spcBef>
              <a:spcAft>
                <a:spcPts val="0"/>
              </a:spcAft>
            </a:pPr>
            <a:endParaRPr lang="en-US" sz="1200" b="1" dirty="0">
              <a:solidFill>
                <a:srgbClr val="333333"/>
              </a:solidFill>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r>
              <a:rPr lang="en-US" sz="1200" b="1" dirty="0">
                <a:solidFill>
                  <a:srgbClr val="993300"/>
                </a:solidFill>
                <a:effectLst/>
                <a:latin typeface="Helvetica" panose="020B0604020202020204" pitchFamily="34" charset="0"/>
                <a:ea typeface="Times New Roman" panose="02020603050405020304" pitchFamily="18" charset="0"/>
              </a:rPr>
              <a:t>Feature</a:t>
            </a:r>
            <a:r>
              <a:rPr lang="en-US" sz="1200" i="1" dirty="0">
                <a:solidFill>
                  <a:srgbClr val="333333"/>
                </a:solidFill>
                <a:effectLst/>
                <a:latin typeface="Helvetica" panose="020B0604020202020204" pitchFamily="34" charset="0"/>
                <a:ea typeface="Times New Roman" panose="02020603050405020304" pitchFamily="18" charset="0"/>
              </a:rPr>
              <a:t>: </a:t>
            </a:r>
            <a:r>
              <a:rPr lang="en-US" sz="1200" i="1" dirty="0" err="1">
                <a:solidFill>
                  <a:srgbClr val="333333"/>
                </a:solidFill>
                <a:effectLst/>
                <a:latin typeface="Helvetica" panose="020B0604020202020204" pitchFamily="34" charset="0"/>
                <a:ea typeface="Times New Roman" panose="02020603050405020304" pitchFamily="18" charset="0"/>
              </a:rPr>
              <a:t>LogIn</a:t>
            </a:r>
            <a:r>
              <a:rPr lang="en-US" sz="1200" i="1" dirty="0">
                <a:solidFill>
                  <a:srgbClr val="333333"/>
                </a:solidFill>
                <a:effectLst/>
                <a:latin typeface="Helvetica" panose="020B0604020202020204" pitchFamily="34" charset="0"/>
                <a:ea typeface="Times New Roman" panose="02020603050405020304" pitchFamily="18" charset="0"/>
              </a:rPr>
              <a:t> Action Test</a:t>
            </a:r>
            <a:br>
              <a:rPr lang="en-US" sz="1200" dirty="0">
                <a:solidFill>
                  <a:srgbClr val="333333"/>
                </a:solidFill>
                <a:effectLst/>
                <a:latin typeface="Helvetica" panose="020B0604020202020204" pitchFamily="34" charset="0"/>
                <a:ea typeface="Times New Roman" panose="02020603050405020304" pitchFamily="18" charset="0"/>
              </a:rPr>
            </a:br>
            <a:r>
              <a:rPr lang="en-US" sz="1200" i="1" dirty="0">
                <a:solidFill>
                  <a:srgbClr val="333333"/>
                </a:solidFill>
                <a:effectLst/>
                <a:latin typeface="Helvetica" panose="020B0604020202020204" pitchFamily="34" charset="0"/>
                <a:ea typeface="Times New Roman" panose="02020603050405020304" pitchFamily="18" charset="0"/>
              </a:rPr>
              <a:t>Description: This feature will test a </a:t>
            </a:r>
            <a:r>
              <a:rPr lang="en-US" sz="1200" i="1" dirty="0" err="1">
                <a:solidFill>
                  <a:srgbClr val="333333"/>
                </a:solidFill>
                <a:effectLst/>
                <a:latin typeface="Helvetica" panose="020B0604020202020204" pitchFamily="34" charset="0"/>
                <a:ea typeface="Times New Roman" panose="02020603050405020304" pitchFamily="18" charset="0"/>
              </a:rPr>
              <a:t>LogIn</a:t>
            </a:r>
            <a:r>
              <a:rPr lang="en-US" sz="1200" i="1" dirty="0">
                <a:solidFill>
                  <a:srgbClr val="333333"/>
                </a:solidFill>
                <a:effectLst/>
                <a:latin typeface="Helvetica" panose="020B0604020202020204" pitchFamily="34" charset="0"/>
                <a:ea typeface="Times New Roman" panose="02020603050405020304" pitchFamily="18" charset="0"/>
              </a:rPr>
              <a:t> and </a:t>
            </a:r>
            <a:r>
              <a:rPr lang="en-US" sz="1200" i="1" dirty="0" err="1">
                <a:solidFill>
                  <a:srgbClr val="333333"/>
                </a:solidFill>
                <a:effectLst/>
                <a:latin typeface="Helvetica" panose="020B0604020202020204" pitchFamily="34" charset="0"/>
                <a:ea typeface="Times New Roman" panose="02020603050405020304" pitchFamily="18" charset="0"/>
              </a:rPr>
              <a:t>LogOut</a:t>
            </a:r>
            <a:r>
              <a:rPr lang="en-US" sz="1200" i="1" dirty="0">
                <a:solidFill>
                  <a:srgbClr val="333333"/>
                </a:solidFill>
                <a:effectLst/>
                <a:latin typeface="Helvetica" panose="020B0604020202020204" pitchFamily="34" charset="0"/>
                <a:ea typeface="Times New Roman" panose="02020603050405020304" pitchFamily="18" charset="0"/>
              </a:rPr>
              <a:t> functionality</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b="1" dirty="0">
                <a:solidFill>
                  <a:srgbClr val="339966"/>
                </a:solidFill>
                <a:effectLst/>
                <a:latin typeface="Helvetica" panose="020B0604020202020204" pitchFamily="34" charset="0"/>
                <a:ea typeface="Times New Roman" panose="02020603050405020304" pitchFamily="18" charset="0"/>
              </a:rPr>
              <a:t>Scenario</a:t>
            </a:r>
            <a:r>
              <a:rPr lang="en-US" sz="1200" i="1" dirty="0">
                <a:solidFill>
                  <a:srgbClr val="333333"/>
                </a:solidFill>
                <a:effectLst/>
                <a:latin typeface="Helvetica" panose="020B0604020202020204" pitchFamily="34" charset="0"/>
                <a:ea typeface="Times New Roman" panose="02020603050405020304" pitchFamily="18" charset="0"/>
              </a:rPr>
              <a:t>: Successful Login with Valid Credentials</a:t>
            </a:r>
            <a:br>
              <a:rPr lang="en-US" sz="1200" dirty="0">
                <a:solidFill>
                  <a:srgbClr val="333333"/>
                </a:solidFill>
                <a:effectLst/>
                <a:latin typeface="Helvetica" panose="020B0604020202020204" pitchFamily="34" charset="0"/>
                <a:ea typeface="Times New Roman" panose="02020603050405020304" pitchFamily="18" charset="0"/>
              </a:rPr>
            </a:br>
            <a:r>
              <a:rPr lang="en-US" sz="1200" b="1" dirty="0">
                <a:solidFill>
                  <a:srgbClr val="0000FF"/>
                </a:solidFill>
                <a:effectLst/>
                <a:latin typeface="Helvetica" panose="020B0604020202020204" pitchFamily="34" charset="0"/>
                <a:ea typeface="Times New Roman" panose="02020603050405020304" pitchFamily="18" charset="0"/>
              </a:rPr>
              <a:t>     Given</a:t>
            </a:r>
            <a:r>
              <a:rPr lang="en-US" sz="1200" b="1" dirty="0">
                <a:solidFill>
                  <a:srgbClr val="333333"/>
                </a:solidFill>
                <a:effectLst/>
                <a:latin typeface="Helvetica" panose="020B0604020202020204" pitchFamily="34" charset="0"/>
                <a:ea typeface="Times New Roman" panose="02020603050405020304" pitchFamily="18" charset="0"/>
              </a:rPr>
              <a:t> </a:t>
            </a:r>
            <a:r>
              <a:rPr lang="en-US" sz="1200" i="1" dirty="0">
                <a:solidFill>
                  <a:srgbClr val="333333"/>
                </a:solidFill>
                <a:effectLst/>
                <a:latin typeface="Helvetica" panose="020B0604020202020204" pitchFamily="34" charset="0"/>
                <a:ea typeface="Times New Roman" panose="02020603050405020304" pitchFamily="18" charset="0"/>
              </a:rPr>
              <a:t>User is on Home Page</a:t>
            </a:r>
            <a:br>
              <a:rPr lang="en-US" sz="1200" dirty="0">
                <a:solidFill>
                  <a:srgbClr val="333333"/>
                </a:solidFill>
                <a:effectLst/>
                <a:latin typeface="Helvetica" panose="020B0604020202020204" pitchFamily="34" charset="0"/>
                <a:ea typeface="Times New Roman" panose="02020603050405020304" pitchFamily="18" charset="0"/>
              </a:rPr>
            </a:br>
            <a:r>
              <a:rPr lang="en-US" sz="1200" b="1" dirty="0">
                <a:solidFill>
                  <a:srgbClr val="0000FF"/>
                </a:solidFill>
                <a:effectLst/>
                <a:latin typeface="Helvetica" panose="020B0604020202020204" pitchFamily="34" charset="0"/>
                <a:ea typeface="Times New Roman" panose="02020603050405020304" pitchFamily="18" charset="0"/>
              </a:rPr>
              <a:t>     When</a:t>
            </a:r>
            <a:r>
              <a:rPr lang="en-US" sz="1200" b="1" dirty="0">
                <a:solidFill>
                  <a:srgbClr val="333333"/>
                </a:solidFill>
                <a:effectLst/>
                <a:latin typeface="Helvetica" panose="020B0604020202020204" pitchFamily="34" charset="0"/>
                <a:ea typeface="Times New Roman" panose="02020603050405020304" pitchFamily="18" charset="0"/>
              </a:rPr>
              <a:t> </a:t>
            </a:r>
            <a:r>
              <a:rPr lang="en-US" sz="1200" i="1" dirty="0">
                <a:solidFill>
                  <a:srgbClr val="333333"/>
                </a:solidFill>
                <a:effectLst/>
                <a:latin typeface="Helvetica" panose="020B0604020202020204" pitchFamily="34" charset="0"/>
                <a:ea typeface="Times New Roman" panose="02020603050405020304" pitchFamily="18" charset="0"/>
              </a:rPr>
              <a:t>User Navigate to </a:t>
            </a:r>
            <a:r>
              <a:rPr lang="en-US" sz="1200" i="1" dirty="0" err="1">
                <a:solidFill>
                  <a:srgbClr val="333333"/>
                </a:solidFill>
                <a:effectLst/>
                <a:latin typeface="Helvetica" panose="020B0604020202020204" pitchFamily="34" charset="0"/>
                <a:ea typeface="Times New Roman" panose="02020603050405020304" pitchFamily="18" charset="0"/>
              </a:rPr>
              <a:t>LogIn</a:t>
            </a:r>
            <a:r>
              <a:rPr lang="en-US" sz="1200" i="1" dirty="0">
                <a:solidFill>
                  <a:srgbClr val="333333"/>
                </a:solidFill>
                <a:effectLst/>
                <a:latin typeface="Helvetica" panose="020B0604020202020204" pitchFamily="34" charset="0"/>
                <a:ea typeface="Times New Roman" panose="02020603050405020304" pitchFamily="18" charset="0"/>
              </a:rPr>
              <a:t> Page</a:t>
            </a:r>
            <a:br>
              <a:rPr lang="en-US" sz="1200" dirty="0">
                <a:solidFill>
                  <a:srgbClr val="333333"/>
                </a:solidFill>
                <a:effectLst/>
                <a:latin typeface="Helvetica" panose="020B0604020202020204" pitchFamily="34" charset="0"/>
                <a:ea typeface="Times New Roman" panose="02020603050405020304" pitchFamily="18" charset="0"/>
              </a:rPr>
            </a:br>
            <a:r>
              <a:rPr lang="en-US" sz="1200" b="1" dirty="0">
                <a:solidFill>
                  <a:srgbClr val="0000FF"/>
                </a:solidFill>
                <a:effectLst/>
                <a:latin typeface="Helvetica" panose="020B0604020202020204" pitchFamily="34" charset="0"/>
                <a:ea typeface="Times New Roman" panose="02020603050405020304" pitchFamily="18" charset="0"/>
              </a:rPr>
              <a:t>     And</a:t>
            </a:r>
            <a:r>
              <a:rPr lang="en-US" sz="1200" b="1" dirty="0">
                <a:solidFill>
                  <a:srgbClr val="333333"/>
                </a:solidFill>
                <a:effectLst/>
                <a:latin typeface="Helvetica" panose="020B0604020202020204" pitchFamily="34" charset="0"/>
                <a:ea typeface="Times New Roman" panose="02020603050405020304" pitchFamily="18" charset="0"/>
              </a:rPr>
              <a:t> </a:t>
            </a:r>
            <a:r>
              <a:rPr lang="en-US" sz="1200" i="1" dirty="0">
                <a:solidFill>
                  <a:srgbClr val="333333"/>
                </a:solidFill>
                <a:effectLst/>
                <a:latin typeface="Helvetica" panose="020B0604020202020204" pitchFamily="34" charset="0"/>
                <a:ea typeface="Times New Roman" panose="02020603050405020304" pitchFamily="18" charset="0"/>
              </a:rPr>
              <a:t>User enters </a:t>
            </a:r>
            <a:r>
              <a:rPr lang="en-US" sz="1200" i="1" dirty="0" err="1">
                <a:solidFill>
                  <a:srgbClr val="333333"/>
                </a:solidFill>
                <a:effectLst/>
                <a:latin typeface="Helvetica" panose="020B0604020202020204" pitchFamily="34" charset="0"/>
                <a:ea typeface="Times New Roman" panose="02020603050405020304" pitchFamily="18" charset="0"/>
              </a:rPr>
              <a:t>UserName</a:t>
            </a:r>
            <a:r>
              <a:rPr lang="en-US" sz="1200" i="1" dirty="0">
                <a:solidFill>
                  <a:srgbClr val="333333"/>
                </a:solidFill>
                <a:effectLst/>
                <a:latin typeface="Helvetica" panose="020B0604020202020204" pitchFamily="34" charset="0"/>
                <a:ea typeface="Times New Roman" panose="02020603050405020304" pitchFamily="18" charset="0"/>
              </a:rPr>
              <a:t> and Password</a:t>
            </a:r>
            <a:br>
              <a:rPr lang="en-US" sz="1200" dirty="0">
                <a:solidFill>
                  <a:srgbClr val="333333"/>
                </a:solidFill>
                <a:effectLst/>
                <a:latin typeface="Helvetica" panose="020B0604020202020204" pitchFamily="34" charset="0"/>
                <a:ea typeface="Times New Roman" panose="02020603050405020304" pitchFamily="18" charset="0"/>
              </a:rPr>
            </a:br>
            <a:r>
              <a:rPr lang="en-US" sz="1200" b="1" dirty="0">
                <a:solidFill>
                  <a:srgbClr val="0000FF"/>
                </a:solidFill>
                <a:effectLst/>
                <a:latin typeface="Helvetica" panose="020B0604020202020204" pitchFamily="34" charset="0"/>
                <a:ea typeface="Times New Roman" panose="02020603050405020304" pitchFamily="18" charset="0"/>
              </a:rPr>
              <a:t>     Then</a:t>
            </a:r>
            <a:r>
              <a:rPr lang="en-US" sz="1200" b="1" dirty="0">
                <a:solidFill>
                  <a:srgbClr val="333333"/>
                </a:solidFill>
                <a:effectLst/>
                <a:latin typeface="Helvetica" panose="020B0604020202020204" pitchFamily="34" charset="0"/>
                <a:ea typeface="Times New Roman" panose="02020603050405020304" pitchFamily="18" charset="0"/>
              </a:rPr>
              <a:t> </a:t>
            </a:r>
            <a:r>
              <a:rPr lang="en-US" sz="1200" i="1" dirty="0">
                <a:solidFill>
                  <a:srgbClr val="333333"/>
                </a:solidFill>
                <a:effectLst/>
                <a:latin typeface="Helvetica" panose="020B0604020202020204" pitchFamily="34" charset="0"/>
                <a:ea typeface="Times New Roman" panose="02020603050405020304" pitchFamily="18" charset="0"/>
              </a:rPr>
              <a:t>Message displayed Login Successfully</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750"/>
              </a:spcAft>
            </a:pPr>
            <a:r>
              <a:rPr lang="en-US" sz="1200" dirty="0">
                <a:solidFill>
                  <a:srgbClr val="333333"/>
                </a:solidFill>
                <a:effectLst/>
                <a:latin typeface="Helvetica" panose="020B060402020202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b="1" u="sng" dirty="0">
                <a:solidFill>
                  <a:srgbClr val="333333"/>
                </a:solidFill>
                <a:effectLst/>
                <a:latin typeface="Helvetica" panose="020B0604020202020204" pitchFamily="34" charset="0"/>
                <a:ea typeface="Times New Roman" panose="02020603050405020304" pitchFamily="18" charset="0"/>
              </a:rPr>
              <a:t>Using * Keyword</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b="1" dirty="0">
                <a:solidFill>
                  <a:srgbClr val="993300"/>
                </a:solidFill>
                <a:effectLst/>
                <a:latin typeface="Helvetica" panose="020B0604020202020204" pitchFamily="34" charset="0"/>
                <a:ea typeface="Times New Roman" panose="02020603050405020304" pitchFamily="18" charset="0"/>
              </a:rPr>
              <a:t>Feature</a:t>
            </a:r>
            <a:r>
              <a:rPr lang="en-US" sz="1200" i="1" dirty="0">
                <a:solidFill>
                  <a:srgbClr val="333333"/>
                </a:solidFill>
                <a:effectLst/>
                <a:latin typeface="Helvetica" panose="020B0604020202020204" pitchFamily="34" charset="0"/>
                <a:ea typeface="Times New Roman" panose="02020603050405020304" pitchFamily="18" charset="0"/>
              </a:rPr>
              <a:t>: </a:t>
            </a:r>
            <a:r>
              <a:rPr lang="en-US" sz="1200" i="1" dirty="0" err="1">
                <a:solidFill>
                  <a:srgbClr val="333333"/>
                </a:solidFill>
                <a:effectLst/>
                <a:latin typeface="Helvetica" panose="020B0604020202020204" pitchFamily="34" charset="0"/>
                <a:ea typeface="Times New Roman" panose="02020603050405020304" pitchFamily="18" charset="0"/>
              </a:rPr>
              <a:t>LogIn</a:t>
            </a:r>
            <a:r>
              <a:rPr lang="en-US" sz="1200" i="1" dirty="0">
                <a:solidFill>
                  <a:srgbClr val="333333"/>
                </a:solidFill>
                <a:effectLst/>
                <a:latin typeface="Helvetica" panose="020B0604020202020204" pitchFamily="34" charset="0"/>
                <a:ea typeface="Times New Roman" panose="02020603050405020304" pitchFamily="18" charset="0"/>
              </a:rPr>
              <a:t> Action Test</a:t>
            </a:r>
            <a:br>
              <a:rPr lang="en-US" sz="1200" dirty="0">
                <a:solidFill>
                  <a:srgbClr val="333333"/>
                </a:solidFill>
                <a:effectLst/>
                <a:latin typeface="Helvetica" panose="020B0604020202020204" pitchFamily="34" charset="0"/>
                <a:ea typeface="Times New Roman" panose="02020603050405020304" pitchFamily="18" charset="0"/>
              </a:rPr>
            </a:br>
            <a:r>
              <a:rPr lang="en-US" sz="1200" i="1" dirty="0">
                <a:solidFill>
                  <a:srgbClr val="333333"/>
                </a:solidFill>
                <a:effectLst/>
                <a:latin typeface="Helvetica" panose="020B0604020202020204" pitchFamily="34" charset="0"/>
                <a:ea typeface="Times New Roman" panose="02020603050405020304" pitchFamily="18" charset="0"/>
              </a:rPr>
              <a:t>Description: This feature will test a </a:t>
            </a:r>
            <a:r>
              <a:rPr lang="en-US" sz="1200" i="1" dirty="0" err="1">
                <a:solidFill>
                  <a:srgbClr val="333333"/>
                </a:solidFill>
                <a:effectLst/>
                <a:latin typeface="Helvetica" panose="020B0604020202020204" pitchFamily="34" charset="0"/>
                <a:ea typeface="Times New Roman" panose="02020603050405020304" pitchFamily="18" charset="0"/>
              </a:rPr>
              <a:t>LogIn</a:t>
            </a:r>
            <a:r>
              <a:rPr lang="en-US" sz="1200" i="1" dirty="0">
                <a:solidFill>
                  <a:srgbClr val="333333"/>
                </a:solidFill>
                <a:effectLst/>
                <a:latin typeface="Helvetica" panose="020B0604020202020204" pitchFamily="34" charset="0"/>
                <a:ea typeface="Times New Roman" panose="02020603050405020304" pitchFamily="18" charset="0"/>
              </a:rPr>
              <a:t> and </a:t>
            </a:r>
            <a:r>
              <a:rPr lang="en-US" sz="1200" i="1" dirty="0" err="1">
                <a:solidFill>
                  <a:srgbClr val="333333"/>
                </a:solidFill>
                <a:effectLst/>
                <a:latin typeface="Helvetica" panose="020B0604020202020204" pitchFamily="34" charset="0"/>
                <a:ea typeface="Times New Roman" panose="02020603050405020304" pitchFamily="18" charset="0"/>
              </a:rPr>
              <a:t>LogOut</a:t>
            </a:r>
            <a:r>
              <a:rPr lang="en-US" sz="1200" i="1" dirty="0">
                <a:solidFill>
                  <a:srgbClr val="333333"/>
                </a:solidFill>
                <a:effectLst/>
                <a:latin typeface="Helvetica" panose="020B0604020202020204" pitchFamily="34" charset="0"/>
                <a:ea typeface="Times New Roman" panose="02020603050405020304" pitchFamily="18" charset="0"/>
              </a:rPr>
              <a:t> functionality</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b="1" dirty="0">
                <a:solidFill>
                  <a:srgbClr val="339966"/>
                </a:solidFill>
                <a:effectLst/>
                <a:latin typeface="Helvetica" panose="020B0604020202020204" pitchFamily="34" charset="0"/>
                <a:ea typeface="Times New Roman" panose="02020603050405020304" pitchFamily="18" charset="0"/>
              </a:rPr>
              <a:t>Scenario</a:t>
            </a:r>
            <a:r>
              <a:rPr lang="en-US" sz="1200" i="1" dirty="0">
                <a:solidFill>
                  <a:srgbClr val="333333"/>
                </a:solidFill>
                <a:effectLst/>
                <a:latin typeface="Helvetica" panose="020B0604020202020204" pitchFamily="34" charset="0"/>
                <a:ea typeface="Times New Roman" panose="02020603050405020304" pitchFamily="18" charset="0"/>
              </a:rPr>
              <a:t>: Successful Login with Valid Credentials</a:t>
            </a:r>
            <a:br>
              <a:rPr lang="en-US" sz="1200" dirty="0">
                <a:solidFill>
                  <a:srgbClr val="333333"/>
                </a:solidFill>
                <a:effectLst/>
                <a:latin typeface="Helvetica" panose="020B0604020202020204" pitchFamily="34" charset="0"/>
                <a:ea typeface="Times New Roman" panose="02020603050405020304" pitchFamily="18" charset="0"/>
              </a:rPr>
            </a:br>
            <a:r>
              <a:rPr lang="en-US" sz="1200" b="1" dirty="0">
                <a:solidFill>
                  <a:srgbClr val="0000FF"/>
                </a:solidFill>
                <a:effectLst/>
                <a:latin typeface="Helvetica" panose="020B0604020202020204" pitchFamily="34" charset="0"/>
                <a:ea typeface="Times New Roman" panose="02020603050405020304" pitchFamily="18" charset="0"/>
              </a:rPr>
              <a:t>     * </a:t>
            </a:r>
            <a:r>
              <a:rPr lang="en-US" sz="1200" i="1" dirty="0">
                <a:solidFill>
                  <a:srgbClr val="333333"/>
                </a:solidFill>
                <a:effectLst/>
                <a:latin typeface="Helvetica" panose="020B0604020202020204" pitchFamily="34" charset="0"/>
                <a:ea typeface="Times New Roman" panose="02020603050405020304" pitchFamily="18" charset="0"/>
              </a:rPr>
              <a:t>User is on Home Page</a:t>
            </a:r>
            <a:br>
              <a:rPr lang="en-US" sz="1200" dirty="0">
                <a:solidFill>
                  <a:srgbClr val="333333"/>
                </a:solidFill>
                <a:effectLst/>
                <a:latin typeface="Helvetica" panose="020B0604020202020204" pitchFamily="34" charset="0"/>
                <a:ea typeface="Times New Roman" panose="02020603050405020304" pitchFamily="18" charset="0"/>
              </a:rPr>
            </a:br>
            <a:r>
              <a:rPr lang="en-US" sz="1200" b="1" dirty="0">
                <a:solidFill>
                  <a:srgbClr val="0000FF"/>
                </a:solidFill>
                <a:effectLst/>
                <a:latin typeface="Helvetica" panose="020B0604020202020204" pitchFamily="34" charset="0"/>
                <a:ea typeface="Times New Roman" panose="02020603050405020304" pitchFamily="18" charset="0"/>
              </a:rPr>
              <a:t>     *</a:t>
            </a:r>
            <a:r>
              <a:rPr lang="en-US" sz="1200" b="1" dirty="0">
                <a:solidFill>
                  <a:srgbClr val="333333"/>
                </a:solidFill>
                <a:effectLst/>
                <a:latin typeface="Helvetica" panose="020B0604020202020204" pitchFamily="34" charset="0"/>
                <a:ea typeface="Times New Roman" panose="02020603050405020304" pitchFamily="18" charset="0"/>
              </a:rPr>
              <a:t> </a:t>
            </a:r>
            <a:r>
              <a:rPr lang="en-US" sz="1200" i="1" dirty="0">
                <a:solidFill>
                  <a:srgbClr val="333333"/>
                </a:solidFill>
                <a:effectLst/>
                <a:latin typeface="Helvetica" panose="020B0604020202020204" pitchFamily="34" charset="0"/>
                <a:ea typeface="Times New Roman" panose="02020603050405020304" pitchFamily="18" charset="0"/>
              </a:rPr>
              <a:t>User Navigate to </a:t>
            </a:r>
            <a:r>
              <a:rPr lang="en-US" sz="1200" i="1" dirty="0" err="1">
                <a:solidFill>
                  <a:srgbClr val="333333"/>
                </a:solidFill>
                <a:effectLst/>
                <a:latin typeface="Helvetica" panose="020B0604020202020204" pitchFamily="34" charset="0"/>
                <a:ea typeface="Times New Roman" panose="02020603050405020304" pitchFamily="18" charset="0"/>
              </a:rPr>
              <a:t>LogIn</a:t>
            </a:r>
            <a:r>
              <a:rPr lang="en-US" sz="1200" i="1" dirty="0">
                <a:solidFill>
                  <a:srgbClr val="333333"/>
                </a:solidFill>
                <a:effectLst/>
                <a:latin typeface="Helvetica" panose="020B0604020202020204" pitchFamily="34" charset="0"/>
                <a:ea typeface="Times New Roman" panose="02020603050405020304" pitchFamily="18" charset="0"/>
              </a:rPr>
              <a:t> Page</a:t>
            </a:r>
            <a:br>
              <a:rPr lang="en-US" sz="1200" dirty="0">
                <a:solidFill>
                  <a:srgbClr val="333333"/>
                </a:solidFill>
                <a:effectLst/>
                <a:latin typeface="Helvetica" panose="020B0604020202020204" pitchFamily="34" charset="0"/>
                <a:ea typeface="Times New Roman" panose="02020603050405020304" pitchFamily="18" charset="0"/>
              </a:rPr>
            </a:br>
            <a:r>
              <a:rPr lang="en-US" sz="1200" b="1" dirty="0">
                <a:solidFill>
                  <a:srgbClr val="0000FF"/>
                </a:solidFill>
                <a:effectLst/>
                <a:latin typeface="Helvetica" panose="020B0604020202020204" pitchFamily="34" charset="0"/>
                <a:ea typeface="Times New Roman" panose="02020603050405020304" pitchFamily="18" charset="0"/>
              </a:rPr>
              <a:t>     *</a:t>
            </a:r>
            <a:r>
              <a:rPr lang="en-US" sz="1200" b="1" dirty="0">
                <a:solidFill>
                  <a:srgbClr val="333333"/>
                </a:solidFill>
                <a:effectLst/>
                <a:latin typeface="Helvetica" panose="020B0604020202020204" pitchFamily="34" charset="0"/>
                <a:ea typeface="Times New Roman" panose="02020603050405020304" pitchFamily="18" charset="0"/>
              </a:rPr>
              <a:t> </a:t>
            </a:r>
            <a:r>
              <a:rPr lang="en-US" sz="1200" i="1" dirty="0">
                <a:solidFill>
                  <a:srgbClr val="333333"/>
                </a:solidFill>
                <a:effectLst/>
                <a:latin typeface="Helvetica" panose="020B0604020202020204" pitchFamily="34" charset="0"/>
                <a:ea typeface="Times New Roman" panose="02020603050405020304" pitchFamily="18" charset="0"/>
              </a:rPr>
              <a:t>User enters </a:t>
            </a:r>
            <a:r>
              <a:rPr lang="en-US" sz="1200" i="1" dirty="0" err="1">
                <a:solidFill>
                  <a:srgbClr val="333333"/>
                </a:solidFill>
                <a:effectLst/>
                <a:latin typeface="Helvetica" panose="020B0604020202020204" pitchFamily="34" charset="0"/>
                <a:ea typeface="Times New Roman" panose="02020603050405020304" pitchFamily="18" charset="0"/>
              </a:rPr>
              <a:t>UserName</a:t>
            </a:r>
            <a:r>
              <a:rPr lang="en-US" sz="1200" i="1" dirty="0">
                <a:solidFill>
                  <a:srgbClr val="333333"/>
                </a:solidFill>
                <a:effectLst/>
                <a:latin typeface="Helvetica" panose="020B0604020202020204" pitchFamily="34" charset="0"/>
                <a:ea typeface="Times New Roman" panose="02020603050405020304" pitchFamily="18" charset="0"/>
              </a:rPr>
              <a:t> and Password</a:t>
            </a:r>
            <a:br>
              <a:rPr lang="en-US" sz="1200" dirty="0">
                <a:solidFill>
                  <a:srgbClr val="333333"/>
                </a:solidFill>
                <a:effectLst/>
                <a:latin typeface="Helvetica" panose="020B0604020202020204" pitchFamily="34" charset="0"/>
                <a:ea typeface="Times New Roman" panose="02020603050405020304" pitchFamily="18" charset="0"/>
              </a:rPr>
            </a:br>
            <a:r>
              <a:rPr lang="en-US" sz="1200" b="1" dirty="0">
                <a:solidFill>
                  <a:srgbClr val="0000FF"/>
                </a:solidFill>
                <a:effectLst/>
                <a:latin typeface="Helvetica" panose="020B0604020202020204" pitchFamily="34" charset="0"/>
                <a:ea typeface="Times New Roman" panose="02020603050405020304" pitchFamily="18" charset="0"/>
              </a:rPr>
              <a:t>     *</a:t>
            </a:r>
            <a:r>
              <a:rPr lang="en-US" sz="1200" b="1" dirty="0">
                <a:solidFill>
                  <a:srgbClr val="333333"/>
                </a:solidFill>
                <a:effectLst/>
                <a:latin typeface="Helvetica" panose="020B0604020202020204" pitchFamily="34" charset="0"/>
                <a:ea typeface="Times New Roman" panose="02020603050405020304" pitchFamily="18" charset="0"/>
              </a:rPr>
              <a:t> </a:t>
            </a:r>
            <a:r>
              <a:rPr lang="en-US" sz="1200" i="1" dirty="0">
                <a:solidFill>
                  <a:srgbClr val="333333"/>
                </a:solidFill>
                <a:effectLst/>
                <a:latin typeface="Helvetica" panose="020B0604020202020204" pitchFamily="34" charset="0"/>
                <a:ea typeface="Times New Roman" panose="02020603050405020304" pitchFamily="18" charset="0"/>
              </a:rPr>
              <a:t>Message displayed Login Successfully</a:t>
            </a:r>
            <a:endParaRPr lang="en-US" sz="1200" dirty="0">
              <a:effectLst/>
              <a:latin typeface="Times New Roman" panose="02020603050405020304" pitchFamily="18" charset="0"/>
              <a:ea typeface="Times New Roman" panose="02020603050405020304" pitchFamily="18" charset="0"/>
            </a:endParaRPr>
          </a:p>
          <a:p>
            <a:endParaRPr lang="en-US" sz="1200" dirty="0"/>
          </a:p>
        </p:txBody>
      </p:sp>
      <p:sp>
        <p:nvSpPr>
          <p:cNvPr id="5" name="Footer Placeholder 4">
            <a:extLst>
              <a:ext uri="{FF2B5EF4-FFF2-40B4-BE49-F238E27FC236}">
                <a16:creationId xmlns:a16="http://schemas.microsoft.com/office/drawing/2014/main" id="{D3B774A9-C69B-A06A-150F-635BB3F7F1E7}"/>
              </a:ext>
            </a:extLst>
          </p:cNvPr>
          <p:cNvSpPr>
            <a:spLocks noGrp="1"/>
          </p:cNvSpPr>
          <p:nvPr>
            <p:ph type="ftr" sz="quarter" idx="11"/>
          </p:nvPr>
        </p:nvSpPr>
        <p:spPr/>
        <p:txBody>
          <a:bodyPr/>
          <a:lstStyle/>
          <a:p>
            <a:r>
              <a:rPr lang="en-US"/>
              <a:t>@NAVEENKUMAR PALANISAMY</a:t>
            </a:r>
            <a:endParaRPr lang="en-US" dirty="0"/>
          </a:p>
        </p:txBody>
      </p:sp>
      <p:sp>
        <p:nvSpPr>
          <p:cNvPr id="6" name="Date Placeholder 5">
            <a:extLst>
              <a:ext uri="{FF2B5EF4-FFF2-40B4-BE49-F238E27FC236}">
                <a16:creationId xmlns:a16="http://schemas.microsoft.com/office/drawing/2014/main" id="{D072A58F-07A2-189A-25B4-0F3BF645E6C8}"/>
              </a:ext>
            </a:extLst>
          </p:cNvPr>
          <p:cNvSpPr>
            <a:spLocks noGrp="1"/>
          </p:cNvSpPr>
          <p:nvPr>
            <p:ph type="dt" sz="half" idx="10"/>
          </p:nvPr>
        </p:nvSpPr>
        <p:spPr/>
        <p:txBody>
          <a:bodyPr/>
          <a:lstStyle/>
          <a:p>
            <a:fld id="{3995330D-9EEE-47BE-97E3-DA47934D1C71}" type="datetime1">
              <a:rPr lang="en-US" smtClean="0"/>
              <a:t>8/2/2023</a:t>
            </a:fld>
            <a:endParaRPr lang="en-US" dirty="0"/>
          </a:p>
        </p:txBody>
      </p:sp>
      <p:sp>
        <p:nvSpPr>
          <p:cNvPr id="7" name="Slide Number Placeholder 6">
            <a:extLst>
              <a:ext uri="{FF2B5EF4-FFF2-40B4-BE49-F238E27FC236}">
                <a16:creationId xmlns:a16="http://schemas.microsoft.com/office/drawing/2014/main" id="{492DD1CF-275F-E6EB-E7D0-73BEA1EB6A05}"/>
              </a:ext>
            </a:extLst>
          </p:cNvPr>
          <p:cNvSpPr>
            <a:spLocks noGrp="1"/>
          </p:cNvSpPr>
          <p:nvPr>
            <p:ph type="sldNum" sz="quarter" idx="12"/>
          </p:nvPr>
        </p:nvSpPr>
        <p:spPr/>
        <p:txBody>
          <a:bodyPr/>
          <a:lstStyle/>
          <a:p>
            <a:fld id="{3A98EE3D-8CD1-4C3F-BD1C-C98C9596463C}" type="slidenum">
              <a:rPr lang="en-US" smtClean="0"/>
              <a:t>26</a:t>
            </a:fld>
            <a:endParaRPr lang="en-US" dirty="0"/>
          </a:p>
        </p:txBody>
      </p:sp>
    </p:spTree>
    <p:extLst>
      <p:ext uri="{BB962C8B-B14F-4D97-AF65-F5344CB8AC3E}">
        <p14:creationId xmlns:p14="http://schemas.microsoft.com/office/powerpoint/2010/main" val="3678634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1097280" y="286603"/>
            <a:ext cx="10058400" cy="1450757"/>
          </a:xfrm>
        </p:spPr>
        <p:txBody>
          <a:bodyPr anchor="b">
            <a:normAutofit/>
          </a:bodyPr>
          <a:lstStyle/>
          <a:p>
            <a:pPr marL="0" marR="0" algn="ctr">
              <a:lnSpc>
                <a:spcPts val="2925"/>
              </a:lnSpc>
              <a:spcBef>
                <a:spcPts val="0"/>
              </a:spcBef>
              <a:spcAft>
                <a:spcPts val="0"/>
              </a:spcAft>
            </a:pPr>
            <a:r>
              <a:rPr lang="en-US" sz="4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JUnit Test Runner Class</a:t>
            </a: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1"/>
          </p:nvPr>
        </p:nvSpPr>
        <p:spPr>
          <a:xfrm>
            <a:off x="467129" y="2120900"/>
            <a:ext cx="5530547" cy="3994765"/>
          </a:xfrm>
        </p:spPr>
        <p:txBody>
          <a:bodyPr>
            <a:normAutofit fontScale="92500" lnSpcReduction="10000"/>
          </a:bodyPr>
          <a:lstStyle/>
          <a:p>
            <a:pPr>
              <a:lnSpc>
                <a:spcPct val="150000"/>
              </a:lnSpc>
              <a:spcBef>
                <a:spcPts val="0"/>
              </a:spcBef>
              <a:spcAft>
                <a:spcPts val="0"/>
              </a:spcAft>
              <a:buFont typeface="Wingdings" panose="05000000000000000000" pitchFamily="2" charset="2"/>
              <a:buChar char="q"/>
            </a:pP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  As </a:t>
            </a: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Cucumber</a:t>
            </a: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 uses </a:t>
            </a: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Junit</a:t>
            </a: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 we need to have a </a:t>
            </a:r>
            <a:r>
              <a:rPr lang="en-US" sz="18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Test Runner class</a:t>
            </a: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p>
          <a:p>
            <a:pPr>
              <a:lnSpc>
                <a:spcPct val="150000"/>
              </a:lnSpc>
              <a:spcBef>
                <a:spcPts val="0"/>
              </a:spcBef>
              <a:spcAft>
                <a:spcPts val="0"/>
              </a:spcAft>
              <a:buFont typeface="Wingdings" panose="05000000000000000000" pitchFamily="2" charset="2"/>
              <a:buChar char="q"/>
            </a:pPr>
            <a:r>
              <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  It more like a starting point for Junit to start executing your tests.</a:t>
            </a:r>
          </a:p>
          <a:p>
            <a:pPr>
              <a:lnSpc>
                <a:spcPct val="150000"/>
              </a:lnSpc>
              <a:spcBef>
                <a:spcPts val="0"/>
              </a:spcBef>
              <a:spcAft>
                <a:spcPts val="0"/>
              </a:spcAft>
              <a:buFont typeface="Wingdings" panose="05000000000000000000" pitchFamily="2" charset="2"/>
              <a:buChar char="q"/>
            </a:pPr>
            <a:r>
              <a:rPr lang="en-US" sz="1800" i="1" dirty="0">
                <a:solidFill>
                  <a:srgbClr val="00B0F0"/>
                </a:solidFill>
                <a:effectLst/>
                <a:latin typeface="Helvetica" panose="020B0604020202020204" pitchFamily="34" charset="0"/>
                <a:ea typeface="Times New Roman" panose="02020603050405020304" pitchFamily="18" charset="0"/>
              </a:rPr>
              <a:t>  @RunWith </a:t>
            </a:r>
            <a:r>
              <a:rPr lang="en-US" sz="1800" i="1" dirty="0">
                <a:solidFill>
                  <a:schemeClr val="tx1"/>
                </a:solidFill>
                <a:effectLst/>
                <a:latin typeface="Helvetica" panose="020B0604020202020204" pitchFamily="34" charset="0"/>
                <a:ea typeface="Times New Roman" panose="02020603050405020304" pitchFamily="18" charset="0"/>
              </a:rPr>
              <a:t>annotation</a:t>
            </a:r>
            <a:r>
              <a:rPr lang="en-US" sz="1800" dirty="0">
                <a:solidFill>
                  <a:schemeClr val="tx1"/>
                </a:solidFill>
                <a:effectLst/>
                <a:latin typeface="Helvetica" panose="020B0604020202020204" pitchFamily="34" charset="0"/>
                <a:ea typeface="Times New Roman" panose="02020603050405020304" pitchFamily="18" charset="0"/>
              </a:rPr>
              <a:t> tells </a:t>
            </a:r>
            <a:r>
              <a:rPr lang="en-US" sz="1800" i="1" dirty="0">
                <a:solidFill>
                  <a:schemeClr val="tx1"/>
                </a:solidFill>
                <a:effectLst/>
                <a:latin typeface="Helvetica" panose="020B0604020202020204" pitchFamily="34" charset="0"/>
                <a:ea typeface="Times New Roman" panose="02020603050405020304" pitchFamily="18" charset="0"/>
              </a:rPr>
              <a:t>JUnit</a:t>
            </a:r>
            <a:r>
              <a:rPr lang="en-US" sz="1800" dirty="0">
                <a:solidFill>
                  <a:schemeClr val="tx1"/>
                </a:solidFill>
                <a:effectLst/>
                <a:latin typeface="Helvetica" panose="020B0604020202020204" pitchFamily="34" charset="0"/>
                <a:ea typeface="Times New Roman" panose="02020603050405020304" pitchFamily="18" charset="0"/>
              </a:rPr>
              <a:t> that tests should run using </a:t>
            </a:r>
            <a:r>
              <a:rPr lang="en-US" sz="1800" b="1" dirty="0">
                <a:solidFill>
                  <a:schemeClr val="tx1"/>
                </a:solidFill>
                <a:effectLst/>
                <a:latin typeface="Helvetica" panose="020B0604020202020204" pitchFamily="34" charset="0"/>
                <a:ea typeface="Times New Roman" panose="02020603050405020304" pitchFamily="18" charset="0"/>
              </a:rPr>
              <a:t>Cucumber class</a:t>
            </a:r>
            <a:r>
              <a:rPr lang="en-US" sz="1800" dirty="0">
                <a:solidFill>
                  <a:schemeClr val="tx1"/>
                </a:solidFill>
                <a:effectLst/>
                <a:latin typeface="Helvetica" panose="020B0604020202020204" pitchFamily="34" charset="0"/>
                <a:ea typeface="Times New Roman" panose="02020603050405020304" pitchFamily="18" charset="0"/>
              </a:rPr>
              <a:t> present in ‘</a:t>
            </a:r>
            <a:r>
              <a:rPr lang="en-US" sz="1800" b="1" dirty="0" err="1">
                <a:solidFill>
                  <a:srgbClr val="0E18E2"/>
                </a:solidFill>
                <a:effectLst/>
                <a:latin typeface="Helvetica" panose="020B0604020202020204" pitchFamily="34" charset="0"/>
                <a:ea typeface="Times New Roman" panose="02020603050405020304" pitchFamily="18" charset="0"/>
              </a:rPr>
              <a:t>Cucumber.api.junit</a:t>
            </a:r>
            <a:r>
              <a:rPr lang="en-US" sz="1800" dirty="0">
                <a:solidFill>
                  <a:schemeClr val="tx1"/>
                </a:solidFill>
                <a:effectLst/>
                <a:latin typeface="Helvetica" panose="020B0604020202020204" pitchFamily="34" charset="0"/>
                <a:ea typeface="Times New Roman" panose="02020603050405020304" pitchFamily="18" charset="0"/>
              </a:rPr>
              <a:t>‘ package.</a:t>
            </a:r>
            <a:endParaRPr lang="en-US" sz="1800" dirty="0">
              <a:solidFill>
                <a:schemeClr val="tx1"/>
              </a:solidFill>
              <a:effectLst/>
              <a:latin typeface="Times New Roman" panose="02020603050405020304" pitchFamily="18" charset="0"/>
              <a:ea typeface="Times New Roman" panose="02020603050405020304" pitchFamily="18" charset="0"/>
            </a:endParaRPr>
          </a:p>
          <a:p>
            <a:pPr>
              <a:spcBef>
                <a:spcPts val="0"/>
              </a:spcBef>
              <a:spcAft>
                <a:spcPts val="0"/>
              </a:spcAft>
              <a:buFont typeface="Wingdings" panose="05000000000000000000" pitchFamily="2" charset="2"/>
              <a:buChar char="q"/>
            </a:pPr>
            <a:r>
              <a:rPr lang="en-US" sz="1800" dirty="0">
                <a:solidFill>
                  <a:schemeClr val="tx1"/>
                </a:solidFill>
                <a:effectLst/>
                <a:latin typeface="Helvetica" panose="020B0604020202020204" pitchFamily="34" charset="0"/>
                <a:ea typeface="Times New Roman" panose="02020603050405020304" pitchFamily="18" charset="0"/>
              </a:rPr>
              <a:t>  The </a:t>
            </a:r>
            <a:r>
              <a:rPr lang="en-US" sz="1800" b="1" dirty="0">
                <a:solidFill>
                  <a:srgbClr val="00B0F0"/>
                </a:solidFill>
                <a:effectLst/>
                <a:latin typeface="Helvetica" panose="020B0604020202020204" pitchFamily="34" charset="0"/>
                <a:ea typeface="Times New Roman" panose="02020603050405020304" pitchFamily="18" charset="0"/>
              </a:rPr>
              <a:t>@CucumberOptions</a:t>
            </a:r>
            <a:r>
              <a:rPr lang="en-US" sz="1800" dirty="0">
                <a:solidFill>
                  <a:srgbClr val="00B0F0"/>
                </a:solidFill>
                <a:effectLst/>
                <a:latin typeface="Helvetica" panose="020B0604020202020204" pitchFamily="34" charset="0"/>
                <a:ea typeface="Times New Roman" panose="02020603050405020304" pitchFamily="18" charset="0"/>
              </a:rPr>
              <a:t> </a:t>
            </a:r>
            <a:r>
              <a:rPr lang="en-US" sz="1800" dirty="0">
                <a:solidFill>
                  <a:schemeClr val="tx1"/>
                </a:solidFill>
                <a:effectLst/>
                <a:latin typeface="Helvetica" panose="020B0604020202020204" pitchFamily="34" charset="0"/>
                <a:ea typeface="Times New Roman" panose="02020603050405020304" pitchFamily="18" charset="0"/>
              </a:rPr>
              <a:t>present in ‘</a:t>
            </a:r>
            <a:r>
              <a:rPr lang="en-US" sz="1800" b="1" i="1" dirty="0" err="1">
                <a:solidFill>
                  <a:srgbClr val="3366FF"/>
                </a:solidFill>
                <a:effectLst/>
                <a:latin typeface="Helvetica" panose="020B0604020202020204" pitchFamily="34" charset="0"/>
                <a:ea typeface="Calibri" panose="020F0502020204030204" pitchFamily="34" charset="0"/>
              </a:rPr>
              <a:t>cucumber.api.CucumberOptions</a:t>
            </a:r>
            <a:r>
              <a:rPr lang="en-US" sz="1800" dirty="0">
                <a:solidFill>
                  <a:schemeClr val="tx1"/>
                </a:solidFill>
                <a:effectLst/>
                <a:latin typeface="Helvetica" panose="020B0604020202020204" pitchFamily="34" charset="0"/>
                <a:ea typeface="Times New Roman" panose="02020603050405020304" pitchFamily="18" charset="0"/>
              </a:rPr>
              <a:t>‘ package tells Cucumber a lot of things like where to look for feature files, what reporting system to use and some other things also.</a:t>
            </a:r>
            <a:endParaRPr lang="en-US" sz="1800" dirty="0">
              <a:solidFill>
                <a:schemeClr val="tx1"/>
              </a:solidFill>
              <a:effectLst/>
              <a:latin typeface="Times New Roman" panose="02020603050405020304" pitchFamily="18" charset="0"/>
              <a:ea typeface="Times New Roman" panose="02020603050405020304" pitchFamily="18" charset="0"/>
            </a:endParaRPr>
          </a:p>
          <a:p>
            <a:pPr>
              <a:lnSpc>
                <a:spcPct val="150000"/>
              </a:lnSpc>
              <a:spcBef>
                <a:spcPts val="0"/>
              </a:spcBef>
              <a:spcAft>
                <a:spcPts val="0"/>
              </a:spcAft>
              <a:buFont typeface="Wingdings" panose="05000000000000000000" pitchFamily="2" charset="2"/>
              <a:buChar char="q"/>
            </a:pPr>
            <a:endParaRPr lang="en-US" sz="1800" dirty="0">
              <a:solidFill>
                <a:schemeClr val="tx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A0866F5-84FB-4873-8E3A-56630163B9F0}"/>
              </a:ext>
            </a:extLst>
          </p:cNvPr>
          <p:cNvPicPr/>
          <p:nvPr/>
        </p:nvPicPr>
        <p:blipFill>
          <a:blip r:embed="rId2"/>
          <a:stretch>
            <a:fillRect/>
          </a:stretch>
        </p:blipFill>
        <p:spPr>
          <a:xfrm>
            <a:off x="6096000" y="2120900"/>
            <a:ext cx="5600700" cy="3210642"/>
          </a:xfrm>
          <a:prstGeom prst="rect">
            <a:avLst/>
          </a:prstGeom>
        </p:spPr>
      </p:pic>
      <p:sp>
        <p:nvSpPr>
          <p:cNvPr id="4" name="Footer Placeholder 3">
            <a:extLst>
              <a:ext uri="{FF2B5EF4-FFF2-40B4-BE49-F238E27FC236}">
                <a16:creationId xmlns:a16="http://schemas.microsoft.com/office/drawing/2014/main" id="{7BE17460-65AA-DF3A-81B9-8F80B8B7C760}"/>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DE5438BF-97BE-7002-8F3C-DF2D0E40A88A}"/>
              </a:ext>
            </a:extLst>
          </p:cNvPr>
          <p:cNvSpPr>
            <a:spLocks noGrp="1"/>
          </p:cNvSpPr>
          <p:nvPr>
            <p:ph type="dt" sz="half" idx="10"/>
          </p:nvPr>
        </p:nvSpPr>
        <p:spPr/>
        <p:txBody>
          <a:bodyPr/>
          <a:lstStyle/>
          <a:p>
            <a:fld id="{E488FE75-D731-43B7-A06F-BF649339E683}" type="datetime1">
              <a:rPr lang="en-US" smtClean="0"/>
              <a:t>8/2/2023</a:t>
            </a:fld>
            <a:endParaRPr lang="en-US" dirty="0"/>
          </a:p>
        </p:txBody>
      </p:sp>
      <p:sp>
        <p:nvSpPr>
          <p:cNvPr id="6" name="Slide Number Placeholder 5">
            <a:extLst>
              <a:ext uri="{FF2B5EF4-FFF2-40B4-BE49-F238E27FC236}">
                <a16:creationId xmlns:a16="http://schemas.microsoft.com/office/drawing/2014/main" id="{1964AE1E-3993-BB60-6DD4-150A30050C7B}"/>
              </a:ext>
            </a:extLst>
          </p:cNvPr>
          <p:cNvSpPr>
            <a:spLocks noGrp="1"/>
          </p:cNvSpPr>
          <p:nvPr>
            <p:ph type="sldNum" sz="quarter" idx="12"/>
          </p:nvPr>
        </p:nvSpPr>
        <p:spPr/>
        <p:txBody>
          <a:bodyPr/>
          <a:lstStyle/>
          <a:p>
            <a:fld id="{3A98EE3D-8CD1-4C3F-BD1C-C98C9596463C}" type="slidenum">
              <a:rPr lang="en-US" smtClean="0"/>
              <a:t>27</a:t>
            </a:fld>
            <a:endParaRPr lang="en-US" dirty="0"/>
          </a:p>
        </p:txBody>
      </p:sp>
    </p:spTree>
    <p:extLst>
      <p:ext uri="{BB962C8B-B14F-4D97-AF65-F5344CB8AC3E}">
        <p14:creationId xmlns:p14="http://schemas.microsoft.com/office/powerpoint/2010/main" val="3305755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678427" y="286603"/>
            <a:ext cx="11248102" cy="1450757"/>
          </a:xfrm>
        </p:spPr>
        <p:txBody>
          <a:bodyPr anchor="b">
            <a:normAutofit/>
          </a:bodyPr>
          <a:lstStyle/>
          <a:p>
            <a:pPr marL="0" marR="0" algn="ctr">
              <a:spcBef>
                <a:spcPts val="0"/>
              </a:spcBef>
              <a:spcAft>
                <a:spcPts val="0"/>
              </a:spcAft>
            </a:pPr>
            <a:r>
              <a:rPr lang="en-US" sz="4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JUnit Test Runner Class - @</a:t>
            </a:r>
            <a:r>
              <a:rPr lang="en-US" sz="4400" b="1" dirty="0">
                <a:effectLst/>
                <a:latin typeface="Arial" panose="020B0604020202020204" pitchFamily="34" charset="0"/>
                <a:cs typeface="Arial" panose="020B0604020202020204" pitchFamily="34" charset="0"/>
              </a:rPr>
              <a:t>CucumberOptions</a:t>
            </a: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2"/>
          </p:nvPr>
        </p:nvSpPr>
        <p:spPr>
          <a:xfrm>
            <a:off x="796415" y="2163097"/>
            <a:ext cx="5584720" cy="3490451"/>
          </a:xfrm>
        </p:spPr>
        <p:txBody>
          <a:bodyPr>
            <a:normAutofit lnSpcReduction="10000"/>
          </a:bodyPr>
          <a:lstStyle/>
          <a:p>
            <a:pPr>
              <a:lnSpc>
                <a:spcPct val="150000"/>
              </a:lnSpc>
              <a:spcBef>
                <a:spcPts val="0"/>
              </a:spcBef>
              <a:spcAft>
                <a:spcPts val="600"/>
              </a:spcAft>
              <a:buFont typeface="Wingdings" panose="05000000000000000000" pitchFamily="2" charset="2"/>
              <a:buChar char="q"/>
            </a:pPr>
            <a:r>
              <a:rPr lang="en-US" dirty="0">
                <a:effectLst/>
                <a:latin typeface="Arial" panose="020B0604020202020204" pitchFamily="34" charset="0"/>
                <a:cs typeface="Arial" panose="020B0604020202020204" pitchFamily="34" charset="0"/>
              </a:rPr>
              <a:t>  In layman language, </a:t>
            </a:r>
            <a:r>
              <a:rPr lang="en-US" b="1" dirty="0">
                <a:effectLst/>
                <a:highlight>
                  <a:srgbClr val="00FFFF"/>
                </a:highlight>
                <a:latin typeface="Arial" panose="020B0604020202020204" pitchFamily="34" charset="0"/>
                <a:cs typeface="Arial" panose="020B0604020202020204" pitchFamily="34" charset="0"/>
              </a:rPr>
              <a:t>@CucumberOptions</a:t>
            </a:r>
            <a:r>
              <a:rPr lang="en-US" dirty="0">
                <a:effectLst/>
                <a:highlight>
                  <a:srgbClr val="00FFFF"/>
                </a:highlight>
                <a:latin typeface="Arial" panose="020B0604020202020204" pitchFamily="34" charset="0"/>
                <a:cs typeface="Arial" panose="020B0604020202020204" pitchFamily="34" charset="0"/>
              </a:rPr>
              <a:t> </a:t>
            </a:r>
            <a:r>
              <a:rPr lang="en-US" dirty="0">
                <a:effectLst/>
                <a:latin typeface="Arial" panose="020B0604020202020204" pitchFamily="34" charset="0"/>
                <a:cs typeface="Arial" panose="020B0604020202020204" pitchFamily="34" charset="0"/>
              </a:rPr>
              <a:t>are like property files or settings for your test.</a:t>
            </a:r>
          </a:p>
          <a:p>
            <a:pPr>
              <a:lnSpc>
                <a:spcPct val="150000"/>
              </a:lnSpc>
              <a:spcBef>
                <a:spcPts val="0"/>
              </a:spcBef>
              <a:spcAft>
                <a:spcPts val="600"/>
              </a:spcAft>
              <a:buFont typeface="Wingdings" panose="05000000000000000000" pitchFamily="2" charset="2"/>
              <a:buChar char="q"/>
            </a:pPr>
            <a:r>
              <a:rPr lang="en-US" dirty="0">
                <a:effectLst/>
                <a:latin typeface="Arial" panose="020B0604020202020204" pitchFamily="34" charset="0"/>
                <a:cs typeface="Arial" panose="020B0604020202020204" pitchFamily="34" charset="0"/>
              </a:rPr>
              <a:t>  Basically </a:t>
            </a:r>
            <a:r>
              <a:rPr lang="en-US" i="1" dirty="0">
                <a:effectLst/>
                <a:latin typeface="Arial" panose="020B0604020202020204" pitchFamily="34" charset="0"/>
                <a:cs typeface="Arial" panose="020B0604020202020204" pitchFamily="34" charset="0"/>
              </a:rPr>
              <a:t>@CucumberOptions</a:t>
            </a:r>
            <a:r>
              <a:rPr lang="en-US" dirty="0">
                <a:effectLst/>
                <a:latin typeface="Arial" panose="020B0604020202020204" pitchFamily="34" charset="0"/>
                <a:cs typeface="Arial" panose="020B0604020202020204" pitchFamily="34" charset="0"/>
              </a:rPr>
              <a:t> enables us to do all the things that we could have done if we have used cucumber command line.</a:t>
            </a:r>
          </a:p>
          <a:p>
            <a:pPr>
              <a:lnSpc>
                <a:spcPct val="150000"/>
              </a:lnSpc>
              <a:spcBef>
                <a:spcPts val="0"/>
              </a:spcBef>
              <a:spcAft>
                <a:spcPts val="600"/>
              </a:spcAft>
              <a:buFont typeface="Wingdings" panose="05000000000000000000" pitchFamily="2" charset="2"/>
              <a:buChar char="q"/>
            </a:pPr>
            <a:r>
              <a:rPr lang="en-US" dirty="0">
                <a:effectLst/>
                <a:latin typeface="Arial" panose="020B0604020202020204" pitchFamily="34" charset="0"/>
                <a:cs typeface="Arial" panose="020B0604020202020204" pitchFamily="34" charset="0"/>
              </a:rPr>
              <a:t>  This is very helpful and of utmost importance, if we are using IDE such eclipse only to execute our project. </a:t>
            </a:r>
            <a:endParaRPr lang="en-US" dirty="0">
              <a:latin typeface="Arial" panose="020B0604020202020204" pitchFamily="34" charset="0"/>
              <a:cs typeface="Arial" panose="020B0604020202020204" pitchFamily="34" charset="0"/>
            </a:endParaRPr>
          </a:p>
        </p:txBody>
      </p:sp>
      <p:sp>
        <p:nvSpPr>
          <p:cNvPr id="12" name="Text Placeholder 4">
            <a:extLst>
              <a:ext uri="{FF2B5EF4-FFF2-40B4-BE49-F238E27FC236}">
                <a16:creationId xmlns:a16="http://schemas.microsoft.com/office/drawing/2014/main" id="{A1572E70-76D4-48F4-BF6A-255B46DA8035}"/>
              </a:ext>
            </a:extLst>
          </p:cNvPr>
          <p:cNvSpPr>
            <a:spLocks noGrp="1"/>
          </p:cNvSpPr>
          <p:nvPr>
            <p:ph type="body" sz="quarter" idx="3"/>
          </p:nvPr>
        </p:nvSpPr>
        <p:spPr>
          <a:xfrm>
            <a:off x="6515943" y="2057400"/>
            <a:ext cx="4879643" cy="900874"/>
          </a:xfrm>
        </p:spPr>
        <p:txBody>
          <a:bodyPr>
            <a:normAutofit/>
          </a:bodyPr>
          <a:lstStyle/>
          <a:p>
            <a:pPr marL="0" marR="0">
              <a:lnSpc>
                <a:spcPct val="150000"/>
              </a:lnSpc>
              <a:spcBef>
                <a:spcPts val="0"/>
              </a:spcBef>
              <a:spcAft>
                <a:spcPts val="0"/>
              </a:spcAft>
            </a:pPr>
            <a:r>
              <a:rPr lang="en-US" sz="1200" dirty="0">
                <a:effectLst/>
                <a:latin typeface="Arial" panose="020B0604020202020204" pitchFamily="34" charset="0"/>
                <a:ea typeface="Times New Roman" panose="02020603050405020304" pitchFamily="18" charset="0"/>
                <a:cs typeface="Arial" panose="020B0604020202020204" pitchFamily="34" charset="0"/>
              </a:rPr>
              <a:t>we can say that </a:t>
            </a:r>
            <a:r>
              <a:rPr lang="en-US" sz="1200" i="1" dirty="0">
                <a:effectLst/>
                <a:latin typeface="Arial" panose="020B0604020202020204" pitchFamily="34" charset="0"/>
                <a:ea typeface="Times New Roman" panose="02020603050405020304" pitchFamily="18" charset="0"/>
                <a:cs typeface="Arial" panose="020B0604020202020204" pitchFamily="34" charset="0"/>
              </a:rPr>
              <a:t>@CucumberOptions</a:t>
            </a:r>
            <a:r>
              <a:rPr lang="en-US" sz="1200" dirty="0">
                <a:effectLst/>
                <a:latin typeface="Arial" panose="020B0604020202020204" pitchFamily="34" charset="0"/>
                <a:ea typeface="Times New Roman" panose="02020603050405020304" pitchFamily="18" charset="0"/>
                <a:cs typeface="Arial" panose="020B0604020202020204" pitchFamily="34" charset="0"/>
              </a:rPr>
              <a:t> are used to set some specific properties for the </a:t>
            </a:r>
            <a:r>
              <a:rPr lang="en-US" sz="1200" i="1" dirty="0">
                <a:effectLst/>
                <a:latin typeface="Arial" panose="020B0604020202020204" pitchFamily="34" charset="0"/>
                <a:ea typeface="Times New Roman" panose="02020603050405020304" pitchFamily="18" charset="0"/>
                <a:cs typeface="Arial" panose="020B0604020202020204" pitchFamily="34" charset="0"/>
              </a:rPr>
              <a:t>Cucumber</a:t>
            </a:r>
            <a:r>
              <a:rPr lang="en-US" sz="1200" dirty="0">
                <a:effectLst/>
                <a:latin typeface="Arial" panose="020B0604020202020204" pitchFamily="34" charset="0"/>
                <a:ea typeface="Times New Roman" panose="02020603050405020304" pitchFamily="18" charset="0"/>
                <a:cs typeface="Arial" panose="020B0604020202020204" pitchFamily="34" charset="0"/>
              </a:rPr>
              <a:t> test.</a:t>
            </a:r>
          </a:p>
          <a:p>
            <a:pPr marL="0" marR="0">
              <a:lnSpc>
                <a:spcPct val="150000"/>
              </a:lnSpc>
              <a:spcBef>
                <a:spcPts val="0"/>
              </a:spcBef>
              <a:spcAft>
                <a:spcPts val="750"/>
              </a:spcAft>
            </a:pPr>
            <a:r>
              <a:rPr lang="en-US" sz="1200" dirty="0">
                <a:effectLst/>
                <a:latin typeface="Arial" panose="020B0604020202020204" pitchFamily="34" charset="0"/>
                <a:ea typeface="Times New Roman" panose="02020603050405020304" pitchFamily="18" charset="0"/>
                <a:cs typeface="Arial" panose="020B0604020202020204" pitchFamily="34" charset="0"/>
              </a:rPr>
              <a:t>Following Main Options are available in Cucumber:</a:t>
            </a:r>
          </a:p>
        </p:txBody>
      </p:sp>
      <p:pic>
        <p:nvPicPr>
          <p:cNvPr id="5" name="Picture 4" descr="Cucumber Options">
            <a:extLst>
              <a:ext uri="{FF2B5EF4-FFF2-40B4-BE49-F238E27FC236}">
                <a16:creationId xmlns:a16="http://schemas.microsoft.com/office/drawing/2014/main" id="{44EBB99C-9D33-4A0C-A5E7-3873B609B33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635896" y="3088774"/>
            <a:ext cx="4639736" cy="2407458"/>
          </a:xfrm>
          <a:prstGeom prst="rect">
            <a:avLst/>
          </a:prstGeom>
          <a:noFill/>
          <a:ln>
            <a:noFill/>
          </a:ln>
        </p:spPr>
      </p:pic>
      <p:sp>
        <p:nvSpPr>
          <p:cNvPr id="4" name="Footer Placeholder 3">
            <a:extLst>
              <a:ext uri="{FF2B5EF4-FFF2-40B4-BE49-F238E27FC236}">
                <a16:creationId xmlns:a16="http://schemas.microsoft.com/office/drawing/2014/main" id="{E17D596F-13BC-7EF5-DE62-860AFD8A61FD}"/>
              </a:ext>
            </a:extLst>
          </p:cNvPr>
          <p:cNvSpPr>
            <a:spLocks noGrp="1"/>
          </p:cNvSpPr>
          <p:nvPr>
            <p:ph type="ftr" sz="quarter" idx="11"/>
          </p:nvPr>
        </p:nvSpPr>
        <p:spPr/>
        <p:txBody>
          <a:bodyPr/>
          <a:lstStyle/>
          <a:p>
            <a:r>
              <a:rPr lang="en-US"/>
              <a:t>@NAVEENKUMAR PALANISAMY</a:t>
            </a:r>
            <a:endParaRPr lang="en-US" dirty="0"/>
          </a:p>
        </p:txBody>
      </p:sp>
      <p:sp>
        <p:nvSpPr>
          <p:cNvPr id="6" name="Date Placeholder 5">
            <a:extLst>
              <a:ext uri="{FF2B5EF4-FFF2-40B4-BE49-F238E27FC236}">
                <a16:creationId xmlns:a16="http://schemas.microsoft.com/office/drawing/2014/main" id="{94A43F63-FD58-FA21-95AF-F406C8EF5795}"/>
              </a:ext>
            </a:extLst>
          </p:cNvPr>
          <p:cNvSpPr>
            <a:spLocks noGrp="1"/>
          </p:cNvSpPr>
          <p:nvPr>
            <p:ph type="dt" sz="half" idx="10"/>
          </p:nvPr>
        </p:nvSpPr>
        <p:spPr/>
        <p:txBody>
          <a:bodyPr/>
          <a:lstStyle/>
          <a:p>
            <a:fld id="{96ABDC40-BF33-4BBC-A021-F7702C35DCAE}" type="datetime1">
              <a:rPr lang="en-US" smtClean="0"/>
              <a:t>8/2/2023</a:t>
            </a:fld>
            <a:endParaRPr lang="en-US" dirty="0"/>
          </a:p>
        </p:txBody>
      </p:sp>
      <p:sp>
        <p:nvSpPr>
          <p:cNvPr id="7" name="Slide Number Placeholder 6">
            <a:extLst>
              <a:ext uri="{FF2B5EF4-FFF2-40B4-BE49-F238E27FC236}">
                <a16:creationId xmlns:a16="http://schemas.microsoft.com/office/drawing/2014/main" id="{9C48F500-02DA-4C73-8D54-15902A1B75BE}"/>
              </a:ext>
            </a:extLst>
          </p:cNvPr>
          <p:cNvSpPr>
            <a:spLocks noGrp="1"/>
          </p:cNvSpPr>
          <p:nvPr>
            <p:ph type="sldNum" sz="quarter" idx="12"/>
          </p:nvPr>
        </p:nvSpPr>
        <p:spPr/>
        <p:txBody>
          <a:bodyPr/>
          <a:lstStyle/>
          <a:p>
            <a:fld id="{3A98EE3D-8CD1-4C3F-BD1C-C98C9596463C}" type="slidenum">
              <a:rPr lang="en-US" smtClean="0"/>
              <a:t>28</a:t>
            </a:fld>
            <a:endParaRPr lang="en-US" dirty="0"/>
          </a:p>
        </p:txBody>
      </p:sp>
    </p:spTree>
    <p:extLst>
      <p:ext uri="{BB962C8B-B14F-4D97-AF65-F5344CB8AC3E}">
        <p14:creationId xmlns:p14="http://schemas.microsoft.com/office/powerpoint/2010/main" val="843572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A31D1-FFB9-4246-BC73-94E944FE2092}"/>
              </a:ext>
            </a:extLst>
          </p:cNvPr>
          <p:cNvSpPr>
            <a:spLocks noGrp="1"/>
          </p:cNvSpPr>
          <p:nvPr>
            <p:ph type="ctrTitle"/>
          </p:nvPr>
        </p:nvSpPr>
        <p:spPr>
          <a:xfrm>
            <a:off x="1097280" y="137652"/>
            <a:ext cx="10058400" cy="4187460"/>
          </a:xfrm>
        </p:spPr>
        <p:txBody>
          <a:bodyPr>
            <a:normAutofit fontScale="90000"/>
          </a:bodyPr>
          <a:lstStyle/>
          <a:p>
            <a:br>
              <a:rPr lang="en-US" b="0" i="0" dirty="0">
                <a:solidFill>
                  <a:schemeClr val="tx1"/>
                </a:solidFill>
                <a:effectLst/>
                <a:latin typeface="Arial" panose="020B0604020202020204" pitchFamily="34" charset="0"/>
                <a:cs typeface="Arial" panose="020B0604020202020204" pitchFamily="34" charset="0"/>
              </a:rPr>
            </a:br>
            <a:br>
              <a:rPr lang="en-US" b="0" i="0" dirty="0">
                <a:solidFill>
                  <a:srgbClr val="666666"/>
                </a:solidFill>
                <a:effectLst/>
                <a:latin typeface="Roboto" panose="02000000000000000000" pitchFamily="2" charset="0"/>
              </a:rPr>
            </a:br>
            <a:br>
              <a:rPr lang="en-US" dirty="0"/>
            </a:br>
            <a:endParaRPr lang="en-US" dirty="0"/>
          </a:p>
        </p:txBody>
      </p:sp>
      <p:sp>
        <p:nvSpPr>
          <p:cNvPr id="3" name="Subtitle 2">
            <a:extLst>
              <a:ext uri="{FF2B5EF4-FFF2-40B4-BE49-F238E27FC236}">
                <a16:creationId xmlns:a16="http://schemas.microsoft.com/office/drawing/2014/main" id="{C56B9B44-DE8A-4FB2-ABAA-8AB178C8B459}"/>
              </a:ext>
            </a:extLst>
          </p:cNvPr>
          <p:cNvSpPr>
            <a:spLocks noGrp="1"/>
          </p:cNvSpPr>
          <p:nvPr>
            <p:ph type="subTitle" idx="1"/>
          </p:nvPr>
        </p:nvSpPr>
        <p:spPr/>
        <p:txBody>
          <a:bodyPr/>
          <a:lstStyle/>
          <a:p>
            <a:r>
              <a:rPr lang="en-US" b="0" i="0" dirty="0">
                <a:solidFill>
                  <a:srgbClr val="00B0F0"/>
                </a:solidFill>
                <a:effectLst/>
                <a:latin typeface="Roboto" panose="02000000000000000000" pitchFamily="2" charset="0"/>
              </a:rPr>
              <a:t>Task</a:t>
            </a:r>
            <a:r>
              <a:rPr lang="en-US" b="0" i="0" dirty="0">
                <a:effectLst/>
                <a:latin typeface="Roboto" panose="02000000000000000000" pitchFamily="2" charset="0"/>
              </a:rPr>
              <a:t>: Open Google.com using Selenium-Cucumber and perform a search operation</a:t>
            </a:r>
          </a:p>
          <a:p>
            <a:endParaRPr lang="en-US" dirty="0"/>
          </a:p>
        </p:txBody>
      </p:sp>
      <p:sp>
        <p:nvSpPr>
          <p:cNvPr id="5" name="TextBox 4">
            <a:extLst>
              <a:ext uri="{FF2B5EF4-FFF2-40B4-BE49-F238E27FC236}">
                <a16:creationId xmlns:a16="http://schemas.microsoft.com/office/drawing/2014/main" id="{789F200A-C6D9-471A-8FED-7522DC383EDE}"/>
              </a:ext>
            </a:extLst>
          </p:cNvPr>
          <p:cNvSpPr txBox="1"/>
          <p:nvPr/>
        </p:nvSpPr>
        <p:spPr>
          <a:xfrm>
            <a:off x="1268361" y="1878240"/>
            <a:ext cx="8917858" cy="1938992"/>
          </a:xfrm>
          <a:prstGeom prst="rect">
            <a:avLst/>
          </a:prstGeom>
          <a:noFill/>
        </p:spPr>
        <p:txBody>
          <a:bodyPr wrap="square">
            <a:spAutoFit/>
          </a:bodyPr>
          <a:lstStyle/>
          <a:p>
            <a:r>
              <a:rPr lang="en-US" sz="6000" b="0" i="0" dirty="0">
                <a:effectLst/>
                <a:latin typeface="Arial" panose="020B0604020202020204" pitchFamily="34" charset="0"/>
                <a:cs typeface="Arial" panose="020B0604020202020204" pitchFamily="34" charset="0"/>
              </a:rPr>
              <a:t>THE FIRST CUCUMBER TEST CASE!</a:t>
            </a:r>
            <a:endParaRPr lang="en-US" sz="6000" dirty="0"/>
          </a:p>
        </p:txBody>
      </p:sp>
      <p:sp>
        <p:nvSpPr>
          <p:cNvPr id="4" name="Footer Placeholder 3">
            <a:extLst>
              <a:ext uri="{FF2B5EF4-FFF2-40B4-BE49-F238E27FC236}">
                <a16:creationId xmlns:a16="http://schemas.microsoft.com/office/drawing/2014/main" id="{A1A5170F-AB47-AD56-6C4E-08385BD0331C}"/>
              </a:ext>
            </a:extLst>
          </p:cNvPr>
          <p:cNvSpPr>
            <a:spLocks noGrp="1"/>
          </p:cNvSpPr>
          <p:nvPr>
            <p:ph type="ftr" sz="quarter" idx="11"/>
          </p:nvPr>
        </p:nvSpPr>
        <p:spPr/>
        <p:txBody>
          <a:bodyPr/>
          <a:lstStyle/>
          <a:p>
            <a:r>
              <a:rPr lang="en-US"/>
              <a:t>@NAVEENKUMAR PALANISAMY</a:t>
            </a:r>
            <a:endParaRPr lang="en-US" dirty="0"/>
          </a:p>
        </p:txBody>
      </p:sp>
      <p:sp>
        <p:nvSpPr>
          <p:cNvPr id="6" name="Date Placeholder 5">
            <a:extLst>
              <a:ext uri="{FF2B5EF4-FFF2-40B4-BE49-F238E27FC236}">
                <a16:creationId xmlns:a16="http://schemas.microsoft.com/office/drawing/2014/main" id="{D2AD436F-487E-5A44-F522-AD109FEA41A4}"/>
              </a:ext>
            </a:extLst>
          </p:cNvPr>
          <p:cNvSpPr>
            <a:spLocks noGrp="1"/>
          </p:cNvSpPr>
          <p:nvPr>
            <p:ph type="dt" sz="half" idx="10"/>
          </p:nvPr>
        </p:nvSpPr>
        <p:spPr/>
        <p:txBody>
          <a:bodyPr/>
          <a:lstStyle/>
          <a:p>
            <a:fld id="{49664414-E033-4180-A312-136EE5AB13F3}" type="datetime1">
              <a:rPr lang="en-US" smtClean="0"/>
              <a:t>8/2/2023</a:t>
            </a:fld>
            <a:endParaRPr lang="en-US" dirty="0"/>
          </a:p>
        </p:txBody>
      </p:sp>
      <p:sp>
        <p:nvSpPr>
          <p:cNvPr id="7" name="Slide Number Placeholder 6">
            <a:extLst>
              <a:ext uri="{FF2B5EF4-FFF2-40B4-BE49-F238E27FC236}">
                <a16:creationId xmlns:a16="http://schemas.microsoft.com/office/drawing/2014/main" id="{EEECA104-6651-5B29-6F63-169C62A644C0}"/>
              </a:ext>
            </a:extLst>
          </p:cNvPr>
          <p:cNvSpPr>
            <a:spLocks noGrp="1"/>
          </p:cNvSpPr>
          <p:nvPr>
            <p:ph type="sldNum" sz="quarter" idx="12"/>
          </p:nvPr>
        </p:nvSpPr>
        <p:spPr/>
        <p:txBody>
          <a:bodyPr/>
          <a:lstStyle/>
          <a:p>
            <a:fld id="{3A98EE3D-8CD1-4C3F-BD1C-C98C9596463C}" type="slidenum">
              <a:rPr lang="en-US" smtClean="0"/>
              <a:t>29</a:t>
            </a:fld>
            <a:endParaRPr lang="en-US" dirty="0"/>
          </a:p>
        </p:txBody>
      </p:sp>
    </p:spTree>
    <p:extLst>
      <p:ext uri="{BB962C8B-B14F-4D97-AF65-F5344CB8AC3E}">
        <p14:creationId xmlns:p14="http://schemas.microsoft.com/office/powerpoint/2010/main" val="3092028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B0482-087D-4F65-A3F3-F6C4CB3CB1AB}"/>
              </a:ext>
            </a:extLst>
          </p:cNvPr>
          <p:cNvSpPr>
            <a:spLocks noGrp="1"/>
          </p:cNvSpPr>
          <p:nvPr>
            <p:ph type="title"/>
          </p:nvPr>
        </p:nvSpPr>
        <p:spPr>
          <a:xfrm>
            <a:off x="1202232" y="412347"/>
            <a:ext cx="10058400" cy="1450757"/>
          </a:xfrm>
        </p:spPr>
        <p:txBody>
          <a:bodyPr anchor="b">
            <a:normAutofit/>
          </a:bodyPr>
          <a:lstStyle/>
          <a:p>
            <a:pPr algn="ctr"/>
            <a:r>
              <a:rPr lang="en-US" b="1" dirty="0">
                <a:effectLst/>
                <a:latin typeface="Arial" panose="020B0604020202020204" pitchFamily="34" charset="0"/>
                <a:cs typeface="Arial" panose="020B0604020202020204" pitchFamily="34" charset="0"/>
              </a:rPr>
              <a:t>Test Driven Development (TDD)</a:t>
            </a:r>
            <a:endParaRPr lang="en-US" dirty="0">
              <a:latin typeface="Arial" panose="020B0604020202020204" pitchFamily="34" charset="0"/>
              <a:cs typeface="Arial" panose="020B0604020202020204" pitchFamily="34" charset="0"/>
            </a:endParaRPr>
          </a:p>
        </p:txBody>
      </p:sp>
      <p:graphicFrame>
        <p:nvGraphicFramePr>
          <p:cNvPr id="5" name="Content Placeholder 2">
            <a:extLst>
              <a:ext uri="{FF2B5EF4-FFF2-40B4-BE49-F238E27FC236}">
                <a16:creationId xmlns:a16="http://schemas.microsoft.com/office/drawing/2014/main" id="{5D5F4B29-BB6B-4EB5-A3E7-22AB2C02C4FC}"/>
              </a:ext>
            </a:extLst>
          </p:cNvPr>
          <p:cNvGraphicFramePr>
            <a:graphicFrameLocks noGrp="1"/>
          </p:cNvGraphicFramePr>
          <p:nvPr>
            <p:ph idx="1"/>
            <p:extLst>
              <p:ext uri="{D42A27DB-BD31-4B8C-83A1-F6EECF244321}">
                <p14:modId xmlns:p14="http://schemas.microsoft.com/office/powerpoint/2010/main" val="1279471596"/>
              </p:ext>
            </p:extLst>
          </p:nvPr>
        </p:nvGraphicFramePr>
        <p:xfrm>
          <a:off x="931368" y="1863104"/>
          <a:ext cx="10224312" cy="4085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66088F69-ABEE-CCE9-C9AA-ED392BB42639}"/>
              </a:ext>
            </a:extLst>
          </p:cNvPr>
          <p:cNvSpPr>
            <a:spLocks noGrp="1"/>
          </p:cNvSpPr>
          <p:nvPr>
            <p:ph type="ftr" sz="quarter" idx="11"/>
          </p:nvPr>
        </p:nvSpPr>
        <p:spPr/>
        <p:txBody>
          <a:bodyPr/>
          <a:lstStyle/>
          <a:p>
            <a:r>
              <a:rPr lang="en-US"/>
              <a:t>@NAVEENKUMAR PALANISAMY</a:t>
            </a:r>
            <a:endParaRPr lang="en-US" dirty="0"/>
          </a:p>
        </p:txBody>
      </p:sp>
      <p:sp>
        <p:nvSpPr>
          <p:cNvPr id="4" name="Date Placeholder 3">
            <a:extLst>
              <a:ext uri="{FF2B5EF4-FFF2-40B4-BE49-F238E27FC236}">
                <a16:creationId xmlns:a16="http://schemas.microsoft.com/office/drawing/2014/main" id="{175F647E-4239-96E3-DBAA-29026DFD88DC}"/>
              </a:ext>
            </a:extLst>
          </p:cNvPr>
          <p:cNvSpPr>
            <a:spLocks noGrp="1"/>
          </p:cNvSpPr>
          <p:nvPr>
            <p:ph type="dt" sz="half" idx="10"/>
          </p:nvPr>
        </p:nvSpPr>
        <p:spPr/>
        <p:txBody>
          <a:bodyPr/>
          <a:lstStyle/>
          <a:p>
            <a:fld id="{EAFFF5B0-1B09-49E6-81AA-4131215C5E7E}" type="datetime1">
              <a:rPr lang="en-US" smtClean="0"/>
              <a:t>8/2/2023</a:t>
            </a:fld>
            <a:endParaRPr lang="en-US" dirty="0"/>
          </a:p>
        </p:txBody>
      </p:sp>
      <p:sp>
        <p:nvSpPr>
          <p:cNvPr id="6" name="Slide Number Placeholder 5">
            <a:extLst>
              <a:ext uri="{FF2B5EF4-FFF2-40B4-BE49-F238E27FC236}">
                <a16:creationId xmlns:a16="http://schemas.microsoft.com/office/drawing/2014/main" id="{8EB14588-74F8-ACAC-DF92-00034D3C6541}"/>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2523482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5D14-40D5-43F1-906C-99A41B66AAC5}"/>
              </a:ext>
            </a:extLst>
          </p:cNvPr>
          <p:cNvSpPr>
            <a:spLocks noGrp="1"/>
          </p:cNvSpPr>
          <p:nvPr>
            <p:ph type="title"/>
          </p:nvPr>
        </p:nvSpPr>
        <p:spPr>
          <a:xfrm>
            <a:off x="612058" y="233050"/>
            <a:ext cx="3517567" cy="2093975"/>
          </a:xfrm>
        </p:spPr>
        <p:txBody>
          <a:bodyPr anchor="b">
            <a:normAutofit/>
          </a:bodyPr>
          <a:lstStyle/>
          <a:p>
            <a:r>
              <a:rPr lang="en-US" sz="3100" b="0" i="0" u="sng" dirty="0">
                <a:effectLst/>
                <a:latin typeface="Arial" panose="020B0604020202020204" pitchFamily="34" charset="0"/>
                <a:cs typeface="Arial" panose="020B0604020202020204" pitchFamily="34" charset="0"/>
              </a:rPr>
              <a:t>Steps for writing the first test case for our task using Cucumber:</a:t>
            </a:r>
            <a:endParaRPr lang="en-US" sz="3100" u="sng" dirty="0">
              <a:latin typeface="Arial" panose="020B0604020202020204" pitchFamily="34" charset="0"/>
              <a:cs typeface="Arial" panose="020B0604020202020204" pitchFamily="34" charset="0"/>
            </a:endParaRPr>
          </a:p>
        </p:txBody>
      </p:sp>
      <p:pic>
        <p:nvPicPr>
          <p:cNvPr id="1026" name="Picture 2" descr="Image">
            <a:extLst>
              <a:ext uri="{FF2B5EF4-FFF2-40B4-BE49-F238E27FC236}">
                <a16:creationId xmlns:a16="http://schemas.microsoft.com/office/drawing/2014/main" id="{2CDFB7C3-BEA3-46D4-AA11-B01E0303B9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73553" y="1010761"/>
            <a:ext cx="5880352" cy="5294757"/>
          </a:xfrm>
          <a:prstGeom prst="rect">
            <a:avLst/>
          </a:prstGeom>
          <a:solidFill>
            <a:srgbClr val="FFFFFF"/>
          </a:solidFill>
        </p:spPr>
      </p:pic>
      <p:sp>
        <p:nvSpPr>
          <p:cNvPr id="3" name="Content Placeholder 2">
            <a:extLst>
              <a:ext uri="{FF2B5EF4-FFF2-40B4-BE49-F238E27FC236}">
                <a16:creationId xmlns:a16="http://schemas.microsoft.com/office/drawing/2014/main" id="{F2AFD984-7663-41C6-A932-A9AA23FCFEF0}"/>
              </a:ext>
            </a:extLst>
          </p:cNvPr>
          <p:cNvSpPr>
            <a:spLocks noGrp="1"/>
          </p:cNvSpPr>
          <p:nvPr>
            <p:ph type="body" sz="half" idx="2"/>
          </p:nvPr>
        </p:nvSpPr>
        <p:spPr>
          <a:xfrm>
            <a:off x="84842" y="2664469"/>
            <a:ext cx="4421170" cy="3733014"/>
          </a:xfrm>
        </p:spPr>
        <p:txBody>
          <a:bodyPr>
            <a:normAutofit lnSpcReduction="10000"/>
          </a:bodyPr>
          <a:lstStyle/>
          <a:p>
            <a:r>
              <a:rPr lang="en-US" dirty="0">
                <a:latin typeface="Arial" panose="020B0604020202020204" pitchFamily="34" charset="0"/>
                <a:cs typeface="Arial" panose="020B0604020202020204" pitchFamily="34" charset="0"/>
              </a:rPr>
              <a:t>STEP 1:</a:t>
            </a:r>
            <a:endParaRPr lang="en-US" b="0" i="0" dirty="0">
              <a:effectLst/>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b="0" i="0" dirty="0">
                <a:effectLst/>
                <a:latin typeface="Arial" panose="020B0604020202020204" pitchFamily="34" charset="0"/>
                <a:cs typeface="Arial" panose="020B0604020202020204" pitchFamily="34" charset="0"/>
              </a:rPr>
              <a:t>Create a new Maven project in Eclipse and give a suitable name.</a:t>
            </a:r>
          </a:p>
          <a:p>
            <a:pPr marL="285750" indent="-285750">
              <a:buFont typeface="Wingdings" panose="05000000000000000000" pitchFamily="2" charset="2"/>
              <a:buChar char="q"/>
            </a:pPr>
            <a:r>
              <a:rPr lang="en-US" b="0" i="0" dirty="0">
                <a:effectLst/>
                <a:latin typeface="Arial" panose="020B0604020202020204" pitchFamily="34" charset="0"/>
                <a:cs typeface="Arial" panose="020B0604020202020204" pitchFamily="34" charset="0"/>
              </a:rPr>
              <a:t>(</a:t>
            </a:r>
            <a:r>
              <a:rPr lang="en-US" b="0" i="0" dirty="0" err="1">
                <a:effectLst/>
                <a:latin typeface="Arial" panose="020B0604020202020204" pitchFamily="34" charset="0"/>
                <a:cs typeface="Arial" panose="020B0604020202020204" pitchFamily="34" charset="0"/>
              </a:rPr>
              <a:t>com.cucumber.learning</a:t>
            </a:r>
            <a:r>
              <a:rPr lang="en-US" b="0" i="0" dirty="0">
                <a:effectLst/>
                <a:latin typeface="Arial" panose="020B0604020202020204" pitchFamily="34" charset="0"/>
                <a:cs typeface="Arial" panose="020B0604020202020204" pitchFamily="34" charset="0"/>
              </a:rPr>
              <a:t>) is my project name. You can even create a normal Java project but adding and removing the referenced libraries will be some difficult task. </a:t>
            </a:r>
          </a:p>
          <a:p>
            <a:pPr marL="285750" indent="-285750">
              <a:buFont typeface="Wingdings" panose="05000000000000000000" pitchFamily="2" charset="2"/>
              <a:buChar char="q"/>
            </a:pPr>
            <a:r>
              <a:rPr lang="en-US" b="0" i="0" dirty="0">
                <a:effectLst/>
                <a:latin typeface="Arial" panose="020B0604020202020204" pitchFamily="34" charset="0"/>
                <a:cs typeface="Arial" panose="020B0604020202020204" pitchFamily="34" charset="0"/>
              </a:rPr>
              <a:t>If we use Maven, managing dependencies will be very easier with </a:t>
            </a:r>
            <a:r>
              <a:rPr lang="en-US" b="0" i="0" dirty="0">
                <a:solidFill>
                  <a:srgbClr val="00B0F0"/>
                </a:solidFill>
                <a:effectLst/>
                <a:latin typeface="Arial" panose="020B0604020202020204" pitchFamily="34" charset="0"/>
                <a:cs typeface="Arial" panose="020B0604020202020204" pitchFamily="34" charset="0"/>
              </a:rPr>
              <a:t>pom.xml</a:t>
            </a:r>
            <a:r>
              <a:rPr lang="en-US" b="0" i="0" dirty="0">
                <a:effectLst/>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34D869A2-E9D2-43C3-BF1E-27D56A7237C3}"/>
              </a:ext>
            </a:extLst>
          </p:cNvPr>
          <p:cNvSpPr txBox="1"/>
          <p:nvPr/>
        </p:nvSpPr>
        <p:spPr>
          <a:xfrm>
            <a:off x="4886911" y="135567"/>
            <a:ext cx="6693031" cy="646331"/>
          </a:xfrm>
          <a:prstGeom prst="rect">
            <a:avLst/>
          </a:prstGeom>
          <a:noFill/>
        </p:spPr>
        <p:txBody>
          <a:bodyPr wrap="square" rtlCol="0">
            <a:spAutoFit/>
          </a:bodyPr>
          <a:lstStyle/>
          <a:p>
            <a:r>
              <a:rPr lang="en-US" b="1" i="0" dirty="0">
                <a:effectLst/>
                <a:latin typeface="Arial" panose="020B0604020202020204" pitchFamily="34" charset="0"/>
                <a:cs typeface="Arial" panose="020B0604020202020204" pitchFamily="34" charset="0"/>
              </a:rPr>
              <a:t>It will take some time and once the project is created you can see the project structure like this.</a:t>
            </a:r>
          </a:p>
        </p:txBody>
      </p:sp>
      <p:sp>
        <p:nvSpPr>
          <p:cNvPr id="5" name="Footer Placeholder 4">
            <a:extLst>
              <a:ext uri="{FF2B5EF4-FFF2-40B4-BE49-F238E27FC236}">
                <a16:creationId xmlns:a16="http://schemas.microsoft.com/office/drawing/2014/main" id="{5165761A-A381-C724-3054-7DC17ECC0285}"/>
              </a:ext>
            </a:extLst>
          </p:cNvPr>
          <p:cNvSpPr>
            <a:spLocks noGrp="1"/>
          </p:cNvSpPr>
          <p:nvPr>
            <p:ph type="ftr" sz="quarter" idx="11"/>
          </p:nvPr>
        </p:nvSpPr>
        <p:spPr/>
        <p:txBody>
          <a:bodyPr/>
          <a:lstStyle/>
          <a:p>
            <a:r>
              <a:rPr lang="en-US"/>
              <a:t>@NAVEENKUMAR PALANISAMY</a:t>
            </a:r>
            <a:endParaRPr lang="en-US" dirty="0"/>
          </a:p>
        </p:txBody>
      </p:sp>
      <p:sp>
        <p:nvSpPr>
          <p:cNvPr id="6" name="Date Placeholder 5">
            <a:extLst>
              <a:ext uri="{FF2B5EF4-FFF2-40B4-BE49-F238E27FC236}">
                <a16:creationId xmlns:a16="http://schemas.microsoft.com/office/drawing/2014/main" id="{9E26267B-9062-2CC4-4134-AB3F49D9AA97}"/>
              </a:ext>
            </a:extLst>
          </p:cNvPr>
          <p:cNvSpPr>
            <a:spLocks noGrp="1"/>
          </p:cNvSpPr>
          <p:nvPr>
            <p:ph type="dt" sz="half" idx="10"/>
          </p:nvPr>
        </p:nvSpPr>
        <p:spPr/>
        <p:txBody>
          <a:bodyPr/>
          <a:lstStyle/>
          <a:p>
            <a:fld id="{7582044D-2C7B-4D71-9F76-6BD6AD308977}" type="datetime1">
              <a:rPr lang="en-US" smtClean="0"/>
              <a:t>8/2/2023</a:t>
            </a:fld>
            <a:endParaRPr lang="en-US" dirty="0"/>
          </a:p>
        </p:txBody>
      </p:sp>
      <p:sp>
        <p:nvSpPr>
          <p:cNvPr id="7" name="Slide Number Placeholder 6">
            <a:extLst>
              <a:ext uri="{FF2B5EF4-FFF2-40B4-BE49-F238E27FC236}">
                <a16:creationId xmlns:a16="http://schemas.microsoft.com/office/drawing/2014/main" id="{D8184E96-7660-64E8-554B-86779CD1A74C}"/>
              </a:ext>
            </a:extLst>
          </p:cNvPr>
          <p:cNvSpPr>
            <a:spLocks noGrp="1"/>
          </p:cNvSpPr>
          <p:nvPr>
            <p:ph type="sldNum" sz="quarter" idx="12"/>
          </p:nvPr>
        </p:nvSpPr>
        <p:spPr/>
        <p:txBody>
          <a:bodyPr/>
          <a:lstStyle/>
          <a:p>
            <a:fld id="{3A98EE3D-8CD1-4C3F-BD1C-C98C9596463C}" type="slidenum">
              <a:rPr lang="en-US" smtClean="0"/>
              <a:pPr/>
              <a:t>30</a:t>
            </a:fld>
            <a:endParaRPr lang="en-US" dirty="0"/>
          </a:p>
        </p:txBody>
      </p:sp>
    </p:spTree>
    <p:extLst>
      <p:ext uri="{BB962C8B-B14F-4D97-AF65-F5344CB8AC3E}">
        <p14:creationId xmlns:p14="http://schemas.microsoft.com/office/powerpoint/2010/main" val="1572507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CDFB7C3-BEA3-46D4-AA11-B01E0303B9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814" t="7885" r="19546" b="33353"/>
          <a:stretch/>
        </p:blipFill>
        <p:spPr bwMode="auto">
          <a:xfrm>
            <a:off x="5276194" y="326965"/>
            <a:ext cx="6358758" cy="5684951"/>
          </a:xfrm>
          <a:prstGeom prst="rect">
            <a:avLst/>
          </a:prstGeom>
          <a:solidFill>
            <a:srgbClr val="FFFFFF"/>
          </a:solidFill>
        </p:spPr>
      </p:pic>
      <p:sp>
        <p:nvSpPr>
          <p:cNvPr id="3" name="Content Placeholder 2">
            <a:extLst>
              <a:ext uri="{FF2B5EF4-FFF2-40B4-BE49-F238E27FC236}">
                <a16:creationId xmlns:a16="http://schemas.microsoft.com/office/drawing/2014/main" id="{F2AFD984-7663-41C6-A932-A9AA23FCFEF0}"/>
              </a:ext>
            </a:extLst>
          </p:cNvPr>
          <p:cNvSpPr>
            <a:spLocks noGrp="1"/>
          </p:cNvSpPr>
          <p:nvPr>
            <p:ph type="body" sz="half" idx="2"/>
          </p:nvPr>
        </p:nvSpPr>
        <p:spPr>
          <a:xfrm>
            <a:off x="143836" y="359639"/>
            <a:ext cx="4421170" cy="5486399"/>
          </a:xfrm>
        </p:spPr>
        <p:txBody>
          <a:bodyPr>
            <a:normAutofit fontScale="62500" lnSpcReduction="20000"/>
          </a:bodyPr>
          <a:lstStyle/>
          <a:p>
            <a:r>
              <a:rPr lang="en-US" sz="3300" dirty="0">
                <a:latin typeface="Arial" panose="020B0604020202020204" pitchFamily="34" charset="0"/>
                <a:cs typeface="Arial" panose="020B0604020202020204" pitchFamily="34" charset="0"/>
              </a:rPr>
              <a:t>STEP 2:</a:t>
            </a:r>
            <a:endParaRPr lang="en-US" sz="3300" b="0" i="0" dirty="0">
              <a:effectLst/>
              <a:latin typeface="Arial" panose="020B0604020202020204" pitchFamily="34" charset="0"/>
              <a:cs typeface="Arial" panose="020B0604020202020204" pitchFamily="34" charset="0"/>
            </a:endParaRPr>
          </a:p>
          <a:p>
            <a:pPr marL="457200" indent="-457200" algn="l">
              <a:lnSpc>
                <a:spcPct val="170000"/>
              </a:lnSpc>
              <a:buFont typeface="Wingdings" panose="05000000000000000000" pitchFamily="2" charset="2"/>
              <a:buChar char="q"/>
            </a:pPr>
            <a:r>
              <a:rPr lang="en-US" sz="3200" b="0" i="0" dirty="0">
                <a:solidFill>
                  <a:schemeClr val="bg1"/>
                </a:solidFill>
                <a:effectLst/>
                <a:latin typeface="Arial" panose="020B0604020202020204" pitchFamily="34" charset="0"/>
                <a:cs typeface="Arial" panose="020B0604020202020204" pitchFamily="34" charset="0"/>
              </a:rPr>
              <a:t>We have </a:t>
            </a:r>
            <a:r>
              <a:rPr lang="en-US" sz="3200" b="1" i="0" dirty="0">
                <a:solidFill>
                  <a:schemeClr val="bg1"/>
                </a:solidFill>
                <a:effectLst/>
                <a:latin typeface="Arial" panose="020B0604020202020204" pitchFamily="34" charset="0"/>
                <a:cs typeface="Arial" panose="020B0604020202020204" pitchFamily="34" charset="0"/>
              </a:rPr>
              <a:t>not added the necessary jars to the project</a:t>
            </a:r>
            <a:r>
              <a:rPr lang="en-US" sz="3200" b="0" i="0" dirty="0">
                <a:solidFill>
                  <a:schemeClr val="bg1"/>
                </a:solidFill>
                <a:effectLst/>
                <a:latin typeface="Arial" panose="020B0604020202020204" pitchFamily="34" charset="0"/>
                <a:cs typeface="Arial" panose="020B0604020202020204" pitchFamily="34" charset="0"/>
              </a:rPr>
              <a:t>. So, to add those jars, all we have to do is </a:t>
            </a:r>
            <a:r>
              <a:rPr lang="en-US" sz="3200" b="1" i="0" dirty="0">
                <a:solidFill>
                  <a:schemeClr val="bg1"/>
                </a:solidFill>
                <a:effectLst/>
                <a:latin typeface="Arial" panose="020B0604020202020204" pitchFamily="34" charset="0"/>
                <a:cs typeface="Arial" panose="020B0604020202020204" pitchFamily="34" charset="0"/>
              </a:rPr>
              <a:t>include the maven dependencies in the pom.xml</a:t>
            </a:r>
            <a:r>
              <a:rPr lang="en-US" sz="3200" b="0" i="0" dirty="0">
                <a:solidFill>
                  <a:schemeClr val="bg1"/>
                </a:solidFill>
                <a:effectLst/>
                <a:latin typeface="Arial" panose="020B0604020202020204" pitchFamily="34" charset="0"/>
                <a:cs typeface="Arial" panose="020B0604020202020204" pitchFamily="34" charset="0"/>
              </a:rPr>
              <a:t> file from </a:t>
            </a:r>
            <a:r>
              <a:rPr lang="en-US" sz="3200" b="0" i="0" dirty="0">
                <a:solidFill>
                  <a:schemeClr val="bg1"/>
                </a:solidFill>
                <a:effectLst/>
                <a:highlight>
                  <a:srgbClr val="0E18E2"/>
                </a:highlight>
                <a:latin typeface="Arial" panose="020B0604020202020204" pitchFamily="34" charset="0"/>
                <a:cs typeface="Arial" panose="020B0604020202020204" pitchFamily="34" charset="0"/>
              </a:rPr>
              <a:t>mvn repository </a:t>
            </a:r>
            <a:r>
              <a:rPr lang="en-US" sz="3200" b="0" i="0" dirty="0">
                <a:solidFill>
                  <a:schemeClr val="bg1"/>
                </a:solidFill>
                <a:effectLst/>
                <a:latin typeface="Arial" panose="020B0604020202020204" pitchFamily="34" charset="0"/>
                <a:cs typeface="Arial" panose="020B0604020202020204" pitchFamily="34" charset="0"/>
              </a:rPr>
              <a:t>and you can see the jars are getting downloaded and once it is finished you can see the maven dependencies.</a:t>
            </a:r>
            <a:endParaRPr lang="en-US" sz="1700" b="0" i="0" dirty="0">
              <a:solidFill>
                <a:schemeClr val="bg1"/>
              </a:solidFill>
              <a:effectLst/>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C84C6A81-E73B-306B-0189-4A03B915078F}"/>
              </a:ext>
            </a:extLst>
          </p:cNvPr>
          <p:cNvSpPr>
            <a:spLocks noGrp="1"/>
          </p:cNvSpPr>
          <p:nvPr>
            <p:ph type="ftr" sz="quarter" idx="11"/>
          </p:nvPr>
        </p:nvSpPr>
        <p:spPr/>
        <p:txBody>
          <a:bodyPr/>
          <a:lstStyle/>
          <a:p>
            <a:r>
              <a:rPr lang="en-US"/>
              <a:t>@NAVEENKUMAR PALANISAMY</a:t>
            </a:r>
            <a:endParaRPr lang="en-US" dirty="0"/>
          </a:p>
        </p:txBody>
      </p:sp>
      <p:sp>
        <p:nvSpPr>
          <p:cNvPr id="4" name="Date Placeholder 3">
            <a:extLst>
              <a:ext uri="{FF2B5EF4-FFF2-40B4-BE49-F238E27FC236}">
                <a16:creationId xmlns:a16="http://schemas.microsoft.com/office/drawing/2014/main" id="{DBF123FD-10CB-A75C-239F-7C6FA205C7B0}"/>
              </a:ext>
            </a:extLst>
          </p:cNvPr>
          <p:cNvSpPr>
            <a:spLocks noGrp="1"/>
          </p:cNvSpPr>
          <p:nvPr>
            <p:ph type="dt" sz="half" idx="10"/>
          </p:nvPr>
        </p:nvSpPr>
        <p:spPr/>
        <p:txBody>
          <a:bodyPr/>
          <a:lstStyle/>
          <a:p>
            <a:fld id="{98AF972C-969C-4F9B-8078-4242163E5440}" type="datetime1">
              <a:rPr lang="en-US" smtClean="0"/>
              <a:t>8/2/2023</a:t>
            </a:fld>
            <a:endParaRPr lang="en-US" dirty="0"/>
          </a:p>
        </p:txBody>
      </p:sp>
      <p:sp>
        <p:nvSpPr>
          <p:cNvPr id="5" name="Slide Number Placeholder 4">
            <a:extLst>
              <a:ext uri="{FF2B5EF4-FFF2-40B4-BE49-F238E27FC236}">
                <a16:creationId xmlns:a16="http://schemas.microsoft.com/office/drawing/2014/main" id="{F7C2EC3A-BADA-0168-1EFA-2E47855EDE39}"/>
              </a:ext>
            </a:extLst>
          </p:cNvPr>
          <p:cNvSpPr>
            <a:spLocks noGrp="1"/>
          </p:cNvSpPr>
          <p:nvPr>
            <p:ph type="sldNum" sz="quarter" idx="12"/>
          </p:nvPr>
        </p:nvSpPr>
        <p:spPr/>
        <p:txBody>
          <a:bodyPr/>
          <a:lstStyle/>
          <a:p>
            <a:fld id="{3A98EE3D-8CD1-4C3F-BD1C-C98C9596463C}" type="slidenum">
              <a:rPr lang="en-US" smtClean="0"/>
              <a:pPr/>
              <a:t>31</a:t>
            </a:fld>
            <a:endParaRPr lang="en-US" dirty="0"/>
          </a:p>
        </p:txBody>
      </p:sp>
    </p:spTree>
    <p:extLst>
      <p:ext uri="{BB962C8B-B14F-4D97-AF65-F5344CB8AC3E}">
        <p14:creationId xmlns:p14="http://schemas.microsoft.com/office/powerpoint/2010/main" val="2992678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CDFB7C3-BEA3-46D4-AA11-B01E0303B9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814" r="19886" b="70988"/>
          <a:stretch/>
        </p:blipFill>
        <p:spPr bwMode="auto">
          <a:xfrm>
            <a:off x="4886911" y="1630551"/>
            <a:ext cx="6950647" cy="3070869"/>
          </a:xfrm>
          <a:prstGeom prst="rect">
            <a:avLst/>
          </a:prstGeom>
          <a:solidFill>
            <a:srgbClr val="FFFFFF"/>
          </a:solidFill>
        </p:spPr>
      </p:pic>
      <p:sp>
        <p:nvSpPr>
          <p:cNvPr id="3" name="Content Placeholder 2">
            <a:extLst>
              <a:ext uri="{FF2B5EF4-FFF2-40B4-BE49-F238E27FC236}">
                <a16:creationId xmlns:a16="http://schemas.microsoft.com/office/drawing/2014/main" id="{F2AFD984-7663-41C6-A932-A9AA23FCFEF0}"/>
              </a:ext>
            </a:extLst>
          </p:cNvPr>
          <p:cNvSpPr>
            <a:spLocks noGrp="1"/>
          </p:cNvSpPr>
          <p:nvPr>
            <p:ph type="body" sz="half" idx="2"/>
          </p:nvPr>
        </p:nvSpPr>
        <p:spPr>
          <a:xfrm>
            <a:off x="143836" y="422787"/>
            <a:ext cx="4421170" cy="5486399"/>
          </a:xfrm>
        </p:spPr>
        <p:txBody>
          <a:bodyPr>
            <a:normAutofit fontScale="70000" lnSpcReduction="20000"/>
          </a:bodyPr>
          <a:lstStyle/>
          <a:p>
            <a:r>
              <a:rPr lang="en-US" sz="3300" dirty="0">
                <a:latin typeface="Arial" panose="020B0604020202020204" pitchFamily="34" charset="0"/>
                <a:cs typeface="Arial" panose="020B0604020202020204" pitchFamily="34" charset="0"/>
              </a:rPr>
              <a:t>STEP 3:</a:t>
            </a:r>
            <a:endParaRPr lang="en-US" sz="3300" b="0" i="0" dirty="0">
              <a:effectLst/>
              <a:latin typeface="Arial" panose="020B0604020202020204" pitchFamily="34" charset="0"/>
              <a:cs typeface="Arial" panose="020B0604020202020204" pitchFamily="34" charset="0"/>
            </a:endParaRPr>
          </a:p>
          <a:p>
            <a:pPr marL="342900" indent="-342900" algn="l">
              <a:lnSpc>
                <a:spcPct val="170000"/>
              </a:lnSpc>
              <a:buFont typeface="Wingdings" panose="05000000000000000000" pitchFamily="2" charset="2"/>
              <a:buChar char="q"/>
            </a:pPr>
            <a:r>
              <a:rPr lang="en-US" sz="2900" b="0" i="0" dirty="0">
                <a:solidFill>
                  <a:schemeClr val="bg1"/>
                </a:solidFill>
                <a:effectLst/>
                <a:latin typeface="Arial" panose="020B0604020202020204" pitchFamily="34" charset="0"/>
                <a:cs typeface="Arial" panose="020B0604020202020204" pitchFamily="34" charset="0"/>
              </a:rPr>
              <a:t>Under the project create a folder named </a:t>
            </a:r>
            <a:r>
              <a:rPr lang="en-US" sz="2900" b="0" i="0" dirty="0">
                <a:solidFill>
                  <a:srgbClr val="616161"/>
                </a:solidFill>
                <a:effectLst/>
                <a:latin typeface="Arial" panose="020B0604020202020204" pitchFamily="34" charset="0"/>
                <a:cs typeface="Arial" panose="020B0604020202020204" pitchFamily="34" charset="0"/>
              </a:rPr>
              <a:t>"</a:t>
            </a:r>
            <a:r>
              <a:rPr lang="en-US" sz="2900" b="1" i="0" dirty="0">
                <a:solidFill>
                  <a:srgbClr val="0000FF"/>
                </a:solidFill>
                <a:effectLst/>
                <a:latin typeface="Arial" panose="020B0604020202020204" pitchFamily="34" charset="0"/>
                <a:cs typeface="Arial" panose="020B0604020202020204" pitchFamily="34" charset="0"/>
              </a:rPr>
              <a:t>features</a:t>
            </a:r>
            <a:r>
              <a:rPr lang="en-US" sz="2900" b="0" i="0" dirty="0">
                <a:solidFill>
                  <a:srgbClr val="616161"/>
                </a:solidFill>
                <a:effectLst/>
                <a:latin typeface="Arial" panose="020B0604020202020204" pitchFamily="34" charset="0"/>
                <a:cs typeface="Arial" panose="020B0604020202020204" pitchFamily="34" charset="0"/>
              </a:rPr>
              <a:t>" </a:t>
            </a:r>
            <a:r>
              <a:rPr lang="en-US" sz="2900" b="0" i="0" dirty="0">
                <a:solidFill>
                  <a:schemeClr val="bg1"/>
                </a:solidFill>
                <a:effectLst/>
                <a:latin typeface="Arial" panose="020B0604020202020204" pitchFamily="34" charset="0"/>
                <a:cs typeface="Arial" panose="020B0604020202020204" pitchFamily="34" charset="0"/>
              </a:rPr>
              <a:t>this is where we are going to create our feature files. </a:t>
            </a:r>
          </a:p>
          <a:p>
            <a:pPr marL="342900" indent="-342900" algn="l">
              <a:lnSpc>
                <a:spcPct val="170000"/>
              </a:lnSpc>
              <a:buFont typeface="Wingdings" panose="05000000000000000000" pitchFamily="2" charset="2"/>
              <a:buChar char="q"/>
            </a:pPr>
            <a:r>
              <a:rPr lang="en-US" sz="2900" b="0" i="0" dirty="0">
                <a:solidFill>
                  <a:schemeClr val="bg1"/>
                </a:solidFill>
                <a:effectLst/>
                <a:latin typeface="Arial" panose="020B0604020202020204" pitchFamily="34" charset="0"/>
                <a:cs typeface="Arial" panose="020B0604020202020204" pitchFamily="34" charset="0"/>
              </a:rPr>
              <a:t>Inside the features folder, let us create our first feature file called </a:t>
            </a:r>
            <a:r>
              <a:rPr lang="en-US" sz="2900" b="0" i="0" dirty="0">
                <a:solidFill>
                  <a:srgbClr val="616161"/>
                </a:solidFill>
                <a:effectLst/>
                <a:latin typeface="Arial" panose="020B0604020202020204" pitchFamily="34" charset="0"/>
                <a:cs typeface="Arial" panose="020B0604020202020204" pitchFamily="34" charset="0"/>
              </a:rPr>
              <a:t>"</a:t>
            </a:r>
            <a:r>
              <a:rPr lang="en-US" sz="2900" b="1" i="0" dirty="0" err="1">
                <a:solidFill>
                  <a:srgbClr val="0000FF"/>
                </a:solidFill>
                <a:effectLst/>
                <a:latin typeface="Arial" panose="020B0604020202020204" pitchFamily="34" charset="0"/>
                <a:cs typeface="Arial" panose="020B0604020202020204" pitchFamily="34" charset="0"/>
              </a:rPr>
              <a:t>OpenGoogle.feature</a:t>
            </a:r>
            <a:r>
              <a:rPr lang="en-US" sz="2900" b="0" i="0" dirty="0">
                <a:solidFill>
                  <a:srgbClr val="616161"/>
                </a:solidFill>
                <a:effectLst/>
                <a:latin typeface="Arial" panose="020B0604020202020204" pitchFamily="34" charset="0"/>
                <a:cs typeface="Arial" panose="020B0604020202020204" pitchFamily="34" charset="0"/>
              </a:rPr>
              <a:t>".</a:t>
            </a:r>
          </a:p>
          <a:p>
            <a:pPr marL="342900" indent="-342900" algn="l">
              <a:lnSpc>
                <a:spcPct val="170000"/>
              </a:lnSpc>
              <a:buFont typeface="Wingdings" panose="05000000000000000000" pitchFamily="2" charset="2"/>
              <a:buChar char="q"/>
            </a:pPr>
            <a:r>
              <a:rPr lang="en-US" sz="2900" b="0" i="0" dirty="0">
                <a:solidFill>
                  <a:schemeClr val="bg1"/>
                </a:solidFill>
                <a:effectLst/>
                <a:latin typeface="Arial" panose="020B0604020202020204" pitchFamily="34" charset="0"/>
                <a:cs typeface="Arial" panose="020B0604020202020204" pitchFamily="34" charset="0"/>
              </a:rPr>
              <a:t>In the newly created feature file, we are going to write the steps (</a:t>
            </a:r>
            <a:r>
              <a:rPr lang="en-US" sz="2900" b="0" i="0" dirty="0" err="1">
                <a:solidFill>
                  <a:schemeClr val="bg1"/>
                </a:solidFill>
                <a:effectLst/>
                <a:latin typeface="Arial" panose="020B0604020202020204" pitchFamily="34" charset="0"/>
                <a:cs typeface="Arial" panose="020B0604020202020204" pitchFamily="34" charset="0"/>
              </a:rPr>
              <a:t>behaviours</a:t>
            </a:r>
            <a:r>
              <a:rPr lang="en-US" sz="2900" b="0" i="0" dirty="0">
                <a:solidFill>
                  <a:schemeClr val="bg1"/>
                </a:solidFill>
                <a:effectLst/>
                <a:latin typeface="Arial" panose="020B0604020202020204" pitchFamily="34" charset="0"/>
                <a:cs typeface="Arial" panose="020B0604020202020204" pitchFamily="34" charset="0"/>
              </a:rPr>
              <a:t>) for our test scenario</a:t>
            </a:r>
            <a:r>
              <a:rPr lang="en-US" sz="2600" b="0" i="0" dirty="0">
                <a:solidFill>
                  <a:schemeClr val="bg1"/>
                </a:solidFill>
                <a:effectLst/>
                <a:latin typeface="Arial" panose="020B0604020202020204" pitchFamily="34" charset="0"/>
                <a:cs typeface="Arial" panose="020B0604020202020204" pitchFamily="34" charset="0"/>
              </a:rPr>
              <a:t>. </a:t>
            </a:r>
            <a:endParaRPr lang="en-US" sz="1700" b="0" i="0" dirty="0">
              <a:effectLst/>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DE5265A3-62CE-1EC7-6306-8051C071C315}"/>
              </a:ext>
            </a:extLst>
          </p:cNvPr>
          <p:cNvSpPr>
            <a:spLocks noGrp="1"/>
          </p:cNvSpPr>
          <p:nvPr>
            <p:ph type="ftr" sz="quarter" idx="11"/>
          </p:nvPr>
        </p:nvSpPr>
        <p:spPr/>
        <p:txBody>
          <a:bodyPr/>
          <a:lstStyle/>
          <a:p>
            <a:r>
              <a:rPr lang="en-US"/>
              <a:t>@NAVEENKUMAR PALANISAMY</a:t>
            </a:r>
            <a:endParaRPr lang="en-US" dirty="0"/>
          </a:p>
        </p:txBody>
      </p:sp>
      <p:sp>
        <p:nvSpPr>
          <p:cNvPr id="4" name="Date Placeholder 3">
            <a:extLst>
              <a:ext uri="{FF2B5EF4-FFF2-40B4-BE49-F238E27FC236}">
                <a16:creationId xmlns:a16="http://schemas.microsoft.com/office/drawing/2014/main" id="{09644571-F656-5602-F05F-551BD81421A8}"/>
              </a:ext>
            </a:extLst>
          </p:cNvPr>
          <p:cNvSpPr>
            <a:spLocks noGrp="1"/>
          </p:cNvSpPr>
          <p:nvPr>
            <p:ph type="dt" sz="half" idx="10"/>
          </p:nvPr>
        </p:nvSpPr>
        <p:spPr/>
        <p:txBody>
          <a:bodyPr/>
          <a:lstStyle/>
          <a:p>
            <a:fld id="{467B81D5-B3C8-42EE-8D9D-54279DB02A03}" type="datetime1">
              <a:rPr lang="en-US" smtClean="0"/>
              <a:t>8/2/2023</a:t>
            </a:fld>
            <a:endParaRPr lang="en-US" dirty="0"/>
          </a:p>
        </p:txBody>
      </p:sp>
      <p:sp>
        <p:nvSpPr>
          <p:cNvPr id="5" name="Slide Number Placeholder 4">
            <a:extLst>
              <a:ext uri="{FF2B5EF4-FFF2-40B4-BE49-F238E27FC236}">
                <a16:creationId xmlns:a16="http://schemas.microsoft.com/office/drawing/2014/main" id="{C1EF3BE6-1BB2-F68A-45C1-D21AF8F32DE4}"/>
              </a:ext>
            </a:extLst>
          </p:cNvPr>
          <p:cNvSpPr>
            <a:spLocks noGrp="1"/>
          </p:cNvSpPr>
          <p:nvPr>
            <p:ph type="sldNum" sz="quarter" idx="12"/>
          </p:nvPr>
        </p:nvSpPr>
        <p:spPr/>
        <p:txBody>
          <a:bodyPr/>
          <a:lstStyle/>
          <a:p>
            <a:fld id="{3A98EE3D-8CD1-4C3F-BD1C-C98C9596463C}" type="slidenum">
              <a:rPr lang="en-US" smtClean="0"/>
              <a:pPr/>
              <a:t>32</a:t>
            </a:fld>
            <a:endParaRPr lang="en-US" dirty="0"/>
          </a:p>
        </p:txBody>
      </p:sp>
    </p:spTree>
    <p:extLst>
      <p:ext uri="{BB962C8B-B14F-4D97-AF65-F5344CB8AC3E}">
        <p14:creationId xmlns:p14="http://schemas.microsoft.com/office/powerpoint/2010/main" val="3928779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AFD984-7663-41C6-A932-A9AA23FCFEF0}"/>
              </a:ext>
            </a:extLst>
          </p:cNvPr>
          <p:cNvSpPr>
            <a:spLocks noGrp="1"/>
          </p:cNvSpPr>
          <p:nvPr>
            <p:ph type="body" sz="half" idx="2"/>
          </p:nvPr>
        </p:nvSpPr>
        <p:spPr>
          <a:xfrm>
            <a:off x="143836" y="422787"/>
            <a:ext cx="4421170" cy="5486399"/>
          </a:xfrm>
        </p:spPr>
        <p:txBody>
          <a:bodyPr>
            <a:normAutofit fontScale="92500" lnSpcReduction="20000"/>
          </a:bodyPr>
          <a:lstStyle/>
          <a:p>
            <a:r>
              <a:rPr lang="en-US" sz="2600" dirty="0">
                <a:latin typeface="Arial" panose="020B0604020202020204" pitchFamily="34" charset="0"/>
                <a:cs typeface="Arial" panose="020B0604020202020204" pitchFamily="34" charset="0"/>
              </a:rPr>
              <a:t>STEP 4:</a:t>
            </a:r>
            <a:endParaRPr lang="en-US" sz="2600" b="0" i="0" dirty="0">
              <a:effectLst/>
              <a:latin typeface="Arial" panose="020B0604020202020204" pitchFamily="34" charset="0"/>
              <a:cs typeface="Arial" panose="020B0604020202020204" pitchFamily="34" charset="0"/>
            </a:endParaRPr>
          </a:p>
          <a:p>
            <a:pPr marL="342900" indent="-342900" algn="l">
              <a:lnSpc>
                <a:spcPct val="170000"/>
              </a:lnSpc>
              <a:buFont typeface="Wingdings" panose="05000000000000000000" pitchFamily="2" charset="2"/>
              <a:buChar char="q"/>
            </a:pPr>
            <a:r>
              <a:rPr lang="en-US" sz="2400" b="0" i="0" dirty="0">
                <a:solidFill>
                  <a:schemeClr val="bg1"/>
                </a:solidFill>
                <a:effectLst/>
                <a:latin typeface="Roboto" panose="02000000000000000000" pitchFamily="2" charset="0"/>
              </a:rPr>
              <a:t>If you are getting only black text and no other color differentiation in feature file , then that is not a big issue. </a:t>
            </a:r>
          </a:p>
          <a:p>
            <a:pPr marL="342900" indent="-342900" algn="l">
              <a:lnSpc>
                <a:spcPct val="170000"/>
              </a:lnSpc>
              <a:buFont typeface="Wingdings" panose="05000000000000000000" pitchFamily="2" charset="2"/>
              <a:buChar char="q"/>
            </a:pPr>
            <a:r>
              <a:rPr lang="en-US" sz="2400" b="0" i="0" dirty="0">
                <a:solidFill>
                  <a:schemeClr val="bg1"/>
                </a:solidFill>
                <a:effectLst/>
                <a:latin typeface="Roboto" panose="02000000000000000000" pitchFamily="2" charset="0"/>
              </a:rPr>
              <a:t>I Go to your Eclipse marketplace and search for BDD, you will get some results and install a plugin called </a:t>
            </a:r>
            <a:r>
              <a:rPr lang="en-US" sz="2400" b="1" i="0" dirty="0">
                <a:solidFill>
                  <a:srgbClr val="0000FF"/>
                </a:solidFill>
                <a:effectLst/>
                <a:latin typeface="Roboto" panose="02000000000000000000" pitchFamily="2" charset="0"/>
              </a:rPr>
              <a:t>Natural</a:t>
            </a:r>
            <a:r>
              <a:rPr lang="en-US" sz="2400" b="0" i="0" dirty="0">
                <a:solidFill>
                  <a:srgbClr val="616161"/>
                </a:solidFill>
                <a:effectLst/>
                <a:latin typeface="Roboto" panose="02000000000000000000" pitchFamily="2" charset="0"/>
              </a:rPr>
              <a:t>.</a:t>
            </a:r>
            <a:endParaRPr lang="en-US" sz="1400" b="0" i="0" dirty="0">
              <a:effectLst/>
              <a:latin typeface="Arial" panose="020B0604020202020204" pitchFamily="34" charset="0"/>
              <a:cs typeface="Arial" panose="020B0604020202020204" pitchFamily="34" charset="0"/>
            </a:endParaRPr>
          </a:p>
        </p:txBody>
      </p:sp>
      <p:pic>
        <p:nvPicPr>
          <p:cNvPr id="2" name="Picture 2" descr="Image">
            <a:extLst>
              <a:ext uri="{FF2B5EF4-FFF2-40B4-BE49-F238E27FC236}">
                <a16:creationId xmlns:a16="http://schemas.microsoft.com/office/drawing/2014/main" id="{42250081-439F-436C-9A32-C65E76344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99241"/>
            <a:ext cx="4964113" cy="585951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E6E3891-EEE2-5337-EB8B-8211B3CE74BD}"/>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D60A4586-6BF1-F981-1BA9-FCEC0AABE505}"/>
              </a:ext>
            </a:extLst>
          </p:cNvPr>
          <p:cNvSpPr>
            <a:spLocks noGrp="1"/>
          </p:cNvSpPr>
          <p:nvPr>
            <p:ph type="dt" sz="half" idx="10"/>
          </p:nvPr>
        </p:nvSpPr>
        <p:spPr/>
        <p:txBody>
          <a:bodyPr/>
          <a:lstStyle/>
          <a:p>
            <a:fld id="{04E3E4FA-529A-43F9-BAB9-D7280FB00500}" type="datetime1">
              <a:rPr lang="en-US" smtClean="0"/>
              <a:t>8/2/2023</a:t>
            </a:fld>
            <a:endParaRPr lang="en-US" dirty="0"/>
          </a:p>
        </p:txBody>
      </p:sp>
      <p:sp>
        <p:nvSpPr>
          <p:cNvPr id="6" name="Slide Number Placeholder 5">
            <a:extLst>
              <a:ext uri="{FF2B5EF4-FFF2-40B4-BE49-F238E27FC236}">
                <a16:creationId xmlns:a16="http://schemas.microsoft.com/office/drawing/2014/main" id="{B4BC62B2-2813-3AA4-F50F-B016DEA1F697}"/>
              </a:ext>
            </a:extLst>
          </p:cNvPr>
          <p:cNvSpPr>
            <a:spLocks noGrp="1"/>
          </p:cNvSpPr>
          <p:nvPr>
            <p:ph type="sldNum" sz="quarter" idx="12"/>
          </p:nvPr>
        </p:nvSpPr>
        <p:spPr/>
        <p:txBody>
          <a:bodyPr/>
          <a:lstStyle/>
          <a:p>
            <a:fld id="{3A98EE3D-8CD1-4C3F-BD1C-C98C9596463C}" type="slidenum">
              <a:rPr lang="en-US" smtClean="0"/>
              <a:pPr/>
              <a:t>33</a:t>
            </a:fld>
            <a:endParaRPr lang="en-US" dirty="0"/>
          </a:p>
        </p:txBody>
      </p:sp>
    </p:spTree>
    <p:extLst>
      <p:ext uri="{BB962C8B-B14F-4D97-AF65-F5344CB8AC3E}">
        <p14:creationId xmlns:p14="http://schemas.microsoft.com/office/powerpoint/2010/main" val="3554048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AFD984-7663-41C6-A932-A9AA23FCFEF0}"/>
              </a:ext>
            </a:extLst>
          </p:cNvPr>
          <p:cNvSpPr>
            <a:spLocks noGrp="1"/>
          </p:cNvSpPr>
          <p:nvPr>
            <p:ph type="body" sz="half" idx="2"/>
          </p:nvPr>
        </p:nvSpPr>
        <p:spPr>
          <a:xfrm>
            <a:off x="88491" y="410496"/>
            <a:ext cx="4680154" cy="6037007"/>
          </a:xfrm>
        </p:spPr>
        <p:txBody>
          <a:bodyPr>
            <a:noAutofit/>
          </a:bodyPr>
          <a:lstStyle/>
          <a:p>
            <a:r>
              <a:rPr lang="en-US" sz="2400" dirty="0">
                <a:latin typeface="Arial" panose="020B0604020202020204" pitchFamily="34" charset="0"/>
                <a:cs typeface="Arial" panose="020B0604020202020204" pitchFamily="34" charset="0"/>
              </a:rPr>
              <a:t>STEP 5</a:t>
            </a:r>
            <a:r>
              <a:rPr lang="en-US" dirty="0">
                <a:latin typeface="Arial" panose="020B0604020202020204" pitchFamily="34" charset="0"/>
                <a:cs typeface="Arial" panose="020B0604020202020204" pitchFamily="34" charset="0"/>
              </a:rPr>
              <a:t>:</a:t>
            </a:r>
            <a:endParaRPr lang="en-US" b="0" i="0" dirty="0">
              <a:effectLst/>
              <a:latin typeface="Arial" panose="020B0604020202020204" pitchFamily="34" charset="0"/>
              <a:cs typeface="Arial" panose="020B0604020202020204" pitchFamily="34" charset="0"/>
            </a:endParaRPr>
          </a:p>
          <a:p>
            <a:pPr marL="342900" indent="-342900" algn="l">
              <a:lnSpc>
                <a:spcPct val="170000"/>
              </a:lnSpc>
              <a:buFont typeface="Wingdings" panose="05000000000000000000" pitchFamily="2" charset="2"/>
              <a:buChar char="q"/>
            </a:pPr>
            <a:r>
              <a:rPr lang="en-US" b="0" i="0" dirty="0">
                <a:solidFill>
                  <a:schemeClr val="bg1"/>
                </a:solidFill>
                <a:effectLst/>
                <a:latin typeface="Arial" panose="020B0604020202020204" pitchFamily="34" charset="0"/>
                <a:cs typeface="Arial" panose="020B0604020202020204" pitchFamily="34" charset="0"/>
              </a:rPr>
              <a:t>After writing the feature file, we have to </a:t>
            </a:r>
            <a:r>
              <a:rPr lang="en-US" b="1" i="0" dirty="0">
                <a:solidFill>
                  <a:schemeClr val="bg1"/>
                </a:solidFill>
                <a:effectLst/>
                <a:latin typeface="Arial" panose="020B0604020202020204" pitchFamily="34" charset="0"/>
                <a:cs typeface="Arial" panose="020B0604020202020204" pitchFamily="34" charset="0"/>
              </a:rPr>
              <a:t>write the step definitions</a:t>
            </a:r>
            <a:r>
              <a:rPr lang="en-US" b="0" i="0" dirty="0">
                <a:solidFill>
                  <a:schemeClr val="bg1"/>
                </a:solidFill>
                <a:effectLst/>
                <a:latin typeface="Arial" panose="020B0604020202020204" pitchFamily="34" charset="0"/>
                <a:cs typeface="Arial" panose="020B0604020202020204" pitchFamily="34" charset="0"/>
              </a:rPr>
              <a:t> for the feature file. Step definition class is nothing but </a:t>
            </a:r>
            <a:r>
              <a:rPr lang="en-US" b="1" i="0" dirty="0">
                <a:solidFill>
                  <a:schemeClr val="bg1"/>
                </a:solidFill>
                <a:effectLst/>
                <a:latin typeface="Arial" panose="020B0604020202020204" pitchFamily="34" charset="0"/>
                <a:cs typeface="Arial" panose="020B0604020202020204" pitchFamily="34" charset="0"/>
              </a:rPr>
              <a:t>the actual code implementation of plain English</a:t>
            </a:r>
            <a:r>
              <a:rPr lang="en-US" b="0" i="0" dirty="0">
                <a:solidFill>
                  <a:schemeClr val="bg1"/>
                </a:solidFill>
                <a:effectLst/>
                <a:latin typeface="Arial" panose="020B0604020202020204" pitchFamily="34" charset="0"/>
                <a:cs typeface="Arial" panose="020B0604020202020204" pitchFamily="34" charset="0"/>
              </a:rPr>
              <a:t> that we have given in the feature file.</a:t>
            </a:r>
          </a:p>
          <a:p>
            <a:pPr marL="342900" indent="-342900" algn="l">
              <a:lnSpc>
                <a:spcPct val="170000"/>
              </a:lnSpc>
              <a:buFont typeface="Wingdings" panose="05000000000000000000" pitchFamily="2" charset="2"/>
              <a:buChar char="q"/>
            </a:pPr>
            <a:r>
              <a:rPr lang="en-US" b="0" i="0" dirty="0">
                <a:solidFill>
                  <a:schemeClr val="bg1"/>
                </a:solidFill>
                <a:effectLst/>
                <a:latin typeface="Arial" panose="020B0604020202020204" pitchFamily="34" charset="0"/>
                <a:cs typeface="Arial" panose="020B0604020202020204" pitchFamily="34" charset="0"/>
              </a:rPr>
              <a:t>Under</a:t>
            </a:r>
            <a:r>
              <a:rPr lang="en-US" b="0" i="0" dirty="0">
                <a:solidFill>
                  <a:srgbClr val="616161"/>
                </a:solidFill>
                <a:effectLst/>
                <a:latin typeface="Arial" panose="020B0604020202020204" pitchFamily="34" charset="0"/>
                <a:cs typeface="Arial" panose="020B0604020202020204" pitchFamily="34" charset="0"/>
              </a:rPr>
              <a:t> </a:t>
            </a:r>
            <a:r>
              <a:rPr lang="en-US" b="1" i="0" dirty="0" err="1">
                <a:solidFill>
                  <a:srgbClr val="0000FF"/>
                </a:solidFill>
                <a:effectLst/>
                <a:latin typeface="Arial" panose="020B0604020202020204" pitchFamily="34" charset="0"/>
                <a:cs typeface="Arial" panose="020B0604020202020204" pitchFamily="34" charset="0"/>
              </a:rPr>
              <a:t>src</a:t>
            </a:r>
            <a:r>
              <a:rPr lang="en-US" b="1" i="0" dirty="0">
                <a:solidFill>
                  <a:srgbClr val="0000FF"/>
                </a:solidFill>
                <a:effectLst/>
                <a:latin typeface="Arial" panose="020B0604020202020204" pitchFamily="34" charset="0"/>
                <a:cs typeface="Arial" panose="020B0604020202020204" pitchFamily="34" charset="0"/>
              </a:rPr>
              <a:t>/test/java</a:t>
            </a:r>
            <a:r>
              <a:rPr lang="en-US" b="0" i="0" dirty="0">
                <a:solidFill>
                  <a:srgbClr val="616161"/>
                </a:solidFill>
                <a:effectLst/>
                <a:latin typeface="Arial" panose="020B0604020202020204" pitchFamily="34" charset="0"/>
                <a:cs typeface="Arial" panose="020B0604020202020204" pitchFamily="34" charset="0"/>
              </a:rPr>
              <a:t> </a:t>
            </a:r>
            <a:r>
              <a:rPr lang="en-US" b="0" i="0" dirty="0">
                <a:solidFill>
                  <a:schemeClr val="bg1"/>
                </a:solidFill>
                <a:effectLst/>
                <a:latin typeface="Arial" panose="020B0604020202020204" pitchFamily="34" charset="0"/>
                <a:cs typeface="Arial" panose="020B0604020202020204" pitchFamily="34" charset="0"/>
              </a:rPr>
              <a:t>create a package named </a:t>
            </a:r>
            <a:r>
              <a:rPr lang="en-US" b="0" i="0" dirty="0">
                <a:solidFill>
                  <a:srgbClr val="616161"/>
                </a:solidFill>
                <a:effectLst/>
                <a:latin typeface="Arial" panose="020B0604020202020204" pitchFamily="34" charset="0"/>
                <a:cs typeface="Arial" panose="020B0604020202020204" pitchFamily="34" charset="0"/>
              </a:rPr>
              <a:t>"</a:t>
            </a:r>
            <a:r>
              <a:rPr lang="en-US" b="1" i="0" dirty="0" err="1">
                <a:solidFill>
                  <a:srgbClr val="0000FF"/>
                </a:solidFill>
                <a:effectLst/>
                <a:latin typeface="Arial" panose="020B0604020202020204" pitchFamily="34" charset="0"/>
                <a:cs typeface="Arial" panose="020B0604020202020204" pitchFamily="34" charset="0"/>
              </a:rPr>
              <a:t>stepDefinitons</a:t>
            </a:r>
            <a:r>
              <a:rPr lang="en-US" b="0" i="0" dirty="0">
                <a:solidFill>
                  <a:srgbClr val="616161"/>
                </a:solidFill>
                <a:effectLst/>
                <a:latin typeface="Arial" panose="020B0604020202020204" pitchFamily="34" charset="0"/>
                <a:cs typeface="Arial" panose="020B0604020202020204" pitchFamily="34" charset="0"/>
              </a:rPr>
              <a:t>" </a:t>
            </a:r>
            <a:r>
              <a:rPr lang="en-US" b="0" i="0" dirty="0">
                <a:solidFill>
                  <a:schemeClr val="bg1"/>
                </a:solidFill>
                <a:effectLst/>
                <a:latin typeface="Arial" panose="020B0604020202020204" pitchFamily="34" charset="0"/>
                <a:cs typeface="Arial" panose="020B0604020202020204" pitchFamily="34" charset="0"/>
              </a:rPr>
              <a:t>and inside that create a class called </a:t>
            </a:r>
            <a:r>
              <a:rPr lang="en-US" b="0" i="0" dirty="0">
                <a:solidFill>
                  <a:srgbClr val="616161"/>
                </a:solidFill>
                <a:effectLst/>
                <a:latin typeface="Arial" panose="020B0604020202020204" pitchFamily="34" charset="0"/>
                <a:cs typeface="Arial" panose="020B0604020202020204" pitchFamily="34" charset="0"/>
              </a:rPr>
              <a:t>"</a:t>
            </a:r>
            <a:r>
              <a:rPr lang="en-US" b="1" i="0" dirty="0" err="1">
                <a:solidFill>
                  <a:srgbClr val="0000FF"/>
                </a:solidFill>
                <a:effectLst/>
                <a:latin typeface="Arial" panose="020B0604020202020204" pitchFamily="34" charset="0"/>
                <a:cs typeface="Arial" panose="020B0604020202020204" pitchFamily="34" charset="0"/>
              </a:rPr>
              <a:t>OpenGoogle</a:t>
            </a:r>
            <a:r>
              <a:rPr lang="en-US" b="0" i="0" dirty="0">
                <a:solidFill>
                  <a:srgbClr val="616161"/>
                </a:solidFill>
                <a:effectLst/>
                <a:latin typeface="Arial" panose="020B0604020202020204" pitchFamily="34" charset="0"/>
                <a:cs typeface="Arial" panose="020B0604020202020204" pitchFamily="34" charset="0"/>
              </a:rPr>
              <a:t>". </a:t>
            </a:r>
            <a:endParaRPr lang="en-US" b="0" i="0" dirty="0">
              <a:solidFill>
                <a:schemeClr val="bg1"/>
              </a:solidFill>
              <a:effectLst/>
              <a:latin typeface="Arial" panose="020B060402020202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42250081-439F-436C-9A32-C65E763449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22" t="6643" r="20290" b="27582"/>
          <a:stretch/>
        </p:blipFill>
        <p:spPr bwMode="auto">
          <a:xfrm>
            <a:off x="4971394" y="231228"/>
            <a:ext cx="6947338" cy="619703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DB585C6-2892-6629-1F8D-A82766898DF0}"/>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0F4BE55F-9224-3933-924C-CEC2951B77B8}"/>
              </a:ext>
            </a:extLst>
          </p:cNvPr>
          <p:cNvSpPr>
            <a:spLocks noGrp="1"/>
          </p:cNvSpPr>
          <p:nvPr>
            <p:ph type="dt" sz="half" idx="10"/>
          </p:nvPr>
        </p:nvSpPr>
        <p:spPr/>
        <p:txBody>
          <a:bodyPr/>
          <a:lstStyle/>
          <a:p>
            <a:fld id="{ACB4FFCB-0EFB-4EC1-BECA-68B74D4DBC06}" type="datetime1">
              <a:rPr lang="en-US" smtClean="0"/>
              <a:t>8/2/2023</a:t>
            </a:fld>
            <a:endParaRPr lang="en-US" dirty="0"/>
          </a:p>
        </p:txBody>
      </p:sp>
      <p:sp>
        <p:nvSpPr>
          <p:cNvPr id="6" name="Slide Number Placeholder 5">
            <a:extLst>
              <a:ext uri="{FF2B5EF4-FFF2-40B4-BE49-F238E27FC236}">
                <a16:creationId xmlns:a16="http://schemas.microsoft.com/office/drawing/2014/main" id="{5B19D8BA-3942-7A55-E799-628AFA603E38}"/>
              </a:ext>
            </a:extLst>
          </p:cNvPr>
          <p:cNvSpPr>
            <a:spLocks noGrp="1"/>
          </p:cNvSpPr>
          <p:nvPr>
            <p:ph type="sldNum" sz="quarter" idx="12"/>
          </p:nvPr>
        </p:nvSpPr>
        <p:spPr/>
        <p:txBody>
          <a:bodyPr/>
          <a:lstStyle/>
          <a:p>
            <a:fld id="{3A98EE3D-8CD1-4C3F-BD1C-C98C9596463C}" type="slidenum">
              <a:rPr lang="en-US" smtClean="0"/>
              <a:pPr/>
              <a:t>34</a:t>
            </a:fld>
            <a:endParaRPr lang="en-US" dirty="0"/>
          </a:p>
        </p:txBody>
      </p:sp>
    </p:spTree>
    <p:extLst>
      <p:ext uri="{BB962C8B-B14F-4D97-AF65-F5344CB8AC3E}">
        <p14:creationId xmlns:p14="http://schemas.microsoft.com/office/powerpoint/2010/main" val="1127957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AFD984-7663-41C6-A932-A9AA23FCFEF0}"/>
              </a:ext>
            </a:extLst>
          </p:cNvPr>
          <p:cNvSpPr>
            <a:spLocks noGrp="1"/>
          </p:cNvSpPr>
          <p:nvPr>
            <p:ph type="body" sz="half" idx="2"/>
          </p:nvPr>
        </p:nvSpPr>
        <p:spPr>
          <a:xfrm>
            <a:off x="1" y="422787"/>
            <a:ext cx="4680154" cy="6435213"/>
          </a:xfrm>
        </p:spPr>
        <p:txBody>
          <a:bodyPr>
            <a:noAutofit/>
          </a:bodyPr>
          <a:lstStyle/>
          <a:p>
            <a:r>
              <a:rPr lang="en-US" sz="2400" dirty="0">
                <a:latin typeface="Arial" panose="020B0604020202020204" pitchFamily="34" charset="0"/>
                <a:cs typeface="Arial" panose="020B0604020202020204" pitchFamily="34" charset="0"/>
              </a:rPr>
              <a:t>STEP 6:</a:t>
            </a:r>
            <a:endParaRPr lang="en-US" sz="2400" b="0" i="0" dirty="0">
              <a:effectLst/>
              <a:latin typeface="Arial" panose="020B0604020202020204" pitchFamily="34" charset="0"/>
              <a:cs typeface="Arial" panose="020B0604020202020204" pitchFamily="34" charset="0"/>
            </a:endParaRPr>
          </a:p>
          <a:p>
            <a:pPr marL="285750" indent="-285750" algn="l">
              <a:lnSpc>
                <a:spcPct val="150000"/>
              </a:lnSpc>
              <a:buFont typeface="Wingdings" panose="05000000000000000000" pitchFamily="2" charset="2"/>
              <a:buChar char="q"/>
            </a:pPr>
            <a:r>
              <a:rPr lang="en-US" sz="2000" b="0" i="0" dirty="0">
                <a:solidFill>
                  <a:schemeClr val="bg1"/>
                </a:solidFill>
                <a:effectLst/>
                <a:latin typeface="Arial" panose="020B0604020202020204" pitchFamily="34" charset="0"/>
                <a:cs typeface="Arial" panose="020B0604020202020204" pitchFamily="34" charset="0"/>
              </a:rPr>
              <a:t>Now under</a:t>
            </a:r>
            <a:r>
              <a:rPr lang="en-US" sz="2000" b="0" i="0" dirty="0">
                <a:solidFill>
                  <a:srgbClr val="616161"/>
                </a:solidFill>
                <a:effectLst/>
                <a:latin typeface="Arial" panose="020B0604020202020204" pitchFamily="34" charset="0"/>
                <a:cs typeface="Arial" panose="020B0604020202020204" pitchFamily="34" charset="0"/>
              </a:rPr>
              <a:t>, </a:t>
            </a:r>
            <a:r>
              <a:rPr lang="en-US" sz="2000" b="1" i="0" dirty="0" err="1">
                <a:solidFill>
                  <a:srgbClr val="0000FF"/>
                </a:solidFill>
                <a:effectLst/>
                <a:latin typeface="Arial" panose="020B0604020202020204" pitchFamily="34" charset="0"/>
                <a:cs typeface="Arial" panose="020B0604020202020204" pitchFamily="34" charset="0"/>
              </a:rPr>
              <a:t>src</a:t>
            </a:r>
            <a:r>
              <a:rPr lang="en-US" sz="2000" b="1" i="0" dirty="0">
                <a:solidFill>
                  <a:srgbClr val="0000FF"/>
                </a:solidFill>
                <a:effectLst/>
                <a:latin typeface="Arial" panose="020B0604020202020204" pitchFamily="34" charset="0"/>
                <a:cs typeface="Arial" panose="020B0604020202020204" pitchFamily="34" charset="0"/>
              </a:rPr>
              <a:t>/test/java</a:t>
            </a:r>
            <a:r>
              <a:rPr lang="en-US" sz="2000" b="0" i="0" dirty="0">
                <a:solidFill>
                  <a:srgbClr val="616161"/>
                </a:solidFill>
                <a:effectLst/>
                <a:latin typeface="Arial" panose="020B0604020202020204" pitchFamily="34" charset="0"/>
                <a:cs typeface="Arial" panose="020B0604020202020204" pitchFamily="34" charset="0"/>
              </a:rPr>
              <a:t> </a:t>
            </a:r>
            <a:r>
              <a:rPr lang="en-US" sz="2000" b="0" i="0" dirty="0">
                <a:solidFill>
                  <a:schemeClr val="bg1"/>
                </a:solidFill>
                <a:effectLst/>
                <a:latin typeface="Arial" panose="020B0604020202020204" pitchFamily="34" charset="0"/>
                <a:cs typeface="Arial" panose="020B0604020202020204" pitchFamily="34" charset="0"/>
              </a:rPr>
              <a:t>create another package called </a:t>
            </a:r>
            <a:r>
              <a:rPr lang="en-US" sz="2000" b="0" i="0" dirty="0">
                <a:solidFill>
                  <a:srgbClr val="616161"/>
                </a:solidFill>
                <a:effectLst/>
                <a:latin typeface="Arial" panose="020B0604020202020204" pitchFamily="34" charset="0"/>
                <a:cs typeface="Arial" panose="020B0604020202020204" pitchFamily="34" charset="0"/>
              </a:rPr>
              <a:t>"</a:t>
            </a:r>
            <a:r>
              <a:rPr lang="en-US" sz="2000" b="1" i="0" dirty="0">
                <a:solidFill>
                  <a:srgbClr val="0000FF"/>
                </a:solidFill>
                <a:effectLst/>
                <a:latin typeface="Arial" panose="020B0604020202020204" pitchFamily="34" charset="0"/>
                <a:cs typeface="Arial" panose="020B0604020202020204" pitchFamily="34" charset="0"/>
              </a:rPr>
              <a:t>runner</a:t>
            </a:r>
            <a:r>
              <a:rPr lang="en-US" sz="2000" b="0" i="0" dirty="0">
                <a:solidFill>
                  <a:srgbClr val="616161"/>
                </a:solidFill>
                <a:effectLst/>
                <a:latin typeface="Arial" panose="020B0604020202020204" pitchFamily="34" charset="0"/>
                <a:cs typeface="Arial" panose="020B0604020202020204" pitchFamily="34" charset="0"/>
              </a:rPr>
              <a:t>" </a:t>
            </a:r>
            <a:r>
              <a:rPr lang="en-US" sz="2000" b="0" i="0" dirty="0">
                <a:solidFill>
                  <a:schemeClr val="bg1"/>
                </a:solidFill>
                <a:effectLst/>
                <a:latin typeface="Arial" panose="020B0604020202020204" pitchFamily="34" charset="0"/>
                <a:cs typeface="Arial" panose="020B0604020202020204" pitchFamily="34" charset="0"/>
              </a:rPr>
              <a:t>and inside that create a class named </a:t>
            </a:r>
            <a:r>
              <a:rPr lang="en-US" sz="2000" b="0" i="0" dirty="0">
                <a:solidFill>
                  <a:srgbClr val="616161"/>
                </a:solidFill>
                <a:effectLst/>
                <a:latin typeface="Arial" panose="020B0604020202020204" pitchFamily="34" charset="0"/>
                <a:cs typeface="Arial" panose="020B0604020202020204" pitchFamily="34" charset="0"/>
              </a:rPr>
              <a:t>"</a:t>
            </a:r>
            <a:r>
              <a:rPr lang="en-US" sz="2000" b="1" i="0" dirty="0" err="1">
                <a:solidFill>
                  <a:srgbClr val="0000FF"/>
                </a:solidFill>
                <a:effectLst/>
                <a:latin typeface="Arial" panose="020B0604020202020204" pitchFamily="34" charset="0"/>
                <a:cs typeface="Arial" panose="020B0604020202020204" pitchFamily="34" charset="0"/>
              </a:rPr>
              <a:t>RunnerClass</a:t>
            </a:r>
            <a:r>
              <a:rPr lang="en-US" sz="2000" b="0" i="0" dirty="0">
                <a:solidFill>
                  <a:srgbClr val="616161"/>
                </a:solidFill>
                <a:effectLst/>
                <a:latin typeface="Arial" panose="020B0604020202020204" pitchFamily="34" charset="0"/>
                <a:cs typeface="Arial" panose="020B0604020202020204" pitchFamily="34" charset="0"/>
              </a:rPr>
              <a:t>". </a:t>
            </a:r>
          </a:p>
          <a:p>
            <a:pPr marL="285750" indent="-285750" algn="l">
              <a:lnSpc>
                <a:spcPct val="150000"/>
              </a:lnSpc>
              <a:buFont typeface="Wingdings" panose="05000000000000000000" pitchFamily="2" charset="2"/>
              <a:buChar char="q"/>
            </a:pPr>
            <a:r>
              <a:rPr lang="en-US" sz="2000" b="0" i="0" dirty="0">
                <a:solidFill>
                  <a:schemeClr val="bg1"/>
                </a:solidFill>
                <a:effectLst/>
                <a:latin typeface="Arial" panose="020B0604020202020204" pitchFamily="34" charset="0"/>
                <a:cs typeface="Arial" panose="020B0604020202020204" pitchFamily="34" charset="0"/>
              </a:rPr>
              <a:t>This is where we run all our tests. This will be the entry point of our program. </a:t>
            </a:r>
          </a:p>
          <a:p>
            <a:pPr marL="285750" indent="-285750" algn="l">
              <a:lnSpc>
                <a:spcPct val="150000"/>
              </a:lnSpc>
              <a:buFont typeface="Wingdings" panose="05000000000000000000" pitchFamily="2" charset="2"/>
              <a:buChar char="q"/>
            </a:pPr>
            <a:r>
              <a:rPr lang="en-US" dirty="0">
                <a:solidFill>
                  <a:schemeClr val="bg1"/>
                </a:solidFill>
                <a:latin typeface="Arial" panose="020B0604020202020204" pitchFamily="34" charset="0"/>
                <a:cs typeface="Arial" panose="020B0604020202020204" pitchFamily="34" charset="0"/>
              </a:rPr>
              <a:t>R</a:t>
            </a:r>
            <a:r>
              <a:rPr lang="en-US" b="0" i="0" dirty="0">
                <a:solidFill>
                  <a:schemeClr val="bg1"/>
                </a:solidFill>
                <a:effectLst/>
                <a:latin typeface="Arial" panose="020B0604020202020204" pitchFamily="34" charset="0"/>
                <a:cs typeface="Arial" panose="020B0604020202020204" pitchFamily="34" charset="0"/>
              </a:rPr>
              <a:t>un the </a:t>
            </a:r>
            <a:r>
              <a:rPr lang="en-US" b="0" i="0" dirty="0" err="1">
                <a:solidFill>
                  <a:schemeClr val="bg1"/>
                </a:solidFill>
                <a:effectLst/>
                <a:latin typeface="Arial" panose="020B0604020202020204" pitchFamily="34" charset="0"/>
                <a:cs typeface="Arial" panose="020B0604020202020204" pitchFamily="34" charset="0"/>
              </a:rPr>
              <a:t>RunnerClass</a:t>
            </a:r>
            <a:r>
              <a:rPr lang="en-US" b="0" i="0" dirty="0">
                <a:solidFill>
                  <a:schemeClr val="bg1"/>
                </a:solidFill>
                <a:effectLst/>
                <a:latin typeface="Arial" panose="020B0604020202020204" pitchFamily="34" charset="0"/>
                <a:cs typeface="Arial" panose="020B0604020202020204" pitchFamily="34" charset="0"/>
              </a:rPr>
              <a:t> as </a:t>
            </a:r>
            <a:r>
              <a:rPr lang="en-US" b="1" i="0" dirty="0">
                <a:solidFill>
                  <a:schemeClr val="bg1"/>
                </a:solidFill>
                <a:effectLst/>
                <a:latin typeface="Arial" panose="020B0604020202020204" pitchFamily="34" charset="0"/>
                <a:cs typeface="Arial" panose="020B0604020202020204" pitchFamily="34" charset="0"/>
              </a:rPr>
              <a:t>JUnit Test</a:t>
            </a:r>
            <a:r>
              <a:rPr lang="en-US" b="0" i="0" dirty="0">
                <a:solidFill>
                  <a:schemeClr val="bg1"/>
                </a:solidFill>
                <a:effectLst/>
                <a:latin typeface="Arial" panose="020B0604020202020204" pitchFamily="34" charset="0"/>
                <a:cs typeface="Arial" panose="020B0604020202020204" pitchFamily="34" charset="0"/>
              </a:rPr>
              <a:t>. You can see the steps that we have written in our feature file are automatically getting mapped to a java method with the </a:t>
            </a:r>
            <a:r>
              <a:rPr lang="en-US" b="1" i="0" dirty="0">
                <a:solidFill>
                  <a:schemeClr val="bg1"/>
                </a:solidFill>
                <a:effectLst/>
                <a:latin typeface="Arial" panose="020B0604020202020204" pitchFamily="34" charset="0"/>
                <a:cs typeface="Arial" panose="020B0604020202020204" pitchFamily="34" charset="0"/>
              </a:rPr>
              <a:t>Given, When, And, Then annotations</a:t>
            </a:r>
            <a:br>
              <a:rPr lang="en-US" sz="1600" dirty="0"/>
            </a:br>
            <a:endParaRPr lang="en-US" sz="1600" b="0" i="0" dirty="0">
              <a:solidFill>
                <a:schemeClr val="bg1"/>
              </a:solidFill>
              <a:effectLst/>
              <a:latin typeface="Arial" panose="020B060402020202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42250081-439F-436C-9A32-C65E763449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34" t="8143" r="28481" b="51959"/>
          <a:stretch/>
        </p:blipFill>
        <p:spPr bwMode="auto">
          <a:xfrm>
            <a:off x="4834095" y="735723"/>
            <a:ext cx="6937491" cy="418311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C5A9249-855F-447B-36C3-554FD0EAE4E3}"/>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68BD653C-C451-017E-E9A3-41136A85EE96}"/>
              </a:ext>
            </a:extLst>
          </p:cNvPr>
          <p:cNvSpPr>
            <a:spLocks noGrp="1"/>
          </p:cNvSpPr>
          <p:nvPr>
            <p:ph type="dt" sz="half" idx="10"/>
          </p:nvPr>
        </p:nvSpPr>
        <p:spPr/>
        <p:txBody>
          <a:bodyPr/>
          <a:lstStyle/>
          <a:p>
            <a:fld id="{6DF403FC-E24C-4214-A6A3-046B15B9BE7D}" type="datetime1">
              <a:rPr lang="en-US" smtClean="0"/>
              <a:t>8/2/2023</a:t>
            </a:fld>
            <a:endParaRPr lang="en-US" dirty="0"/>
          </a:p>
        </p:txBody>
      </p:sp>
      <p:sp>
        <p:nvSpPr>
          <p:cNvPr id="6" name="Slide Number Placeholder 5">
            <a:extLst>
              <a:ext uri="{FF2B5EF4-FFF2-40B4-BE49-F238E27FC236}">
                <a16:creationId xmlns:a16="http://schemas.microsoft.com/office/drawing/2014/main" id="{856798DF-1591-BE4F-0924-EFDD545FA95E}"/>
              </a:ext>
            </a:extLst>
          </p:cNvPr>
          <p:cNvSpPr>
            <a:spLocks noGrp="1"/>
          </p:cNvSpPr>
          <p:nvPr>
            <p:ph type="sldNum" sz="quarter" idx="12"/>
          </p:nvPr>
        </p:nvSpPr>
        <p:spPr/>
        <p:txBody>
          <a:bodyPr/>
          <a:lstStyle/>
          <a:p>
            <a:fld id="{3A98EE3D-8CD1-4C3F-BD1C-C98C9596463C}" type="slidenum">
              <a:rPr lang="en-US" smtClean="0"/>
              <a:pPr/>
              <a:t>35</a:t>
            </a:fld>
            <a:endParaRPr lang="en-US" dirty="0"/>
          </a:p>
        </p:txBody>
      </p:sp>
    </p:spTree>
    <p:extLst>
      <p:ext uri="{BB962C8B-B14F-4D97-AF65-F5344CB8AC3E}">
        <p14:creationId xmlns:p14="http://schemas.microsoft.com/office/powerpoint/2010/main" val="3917537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AFD984-7663-41C6-A932-A9AA23FCFEF0}"/>
              </a:ext>
            </a:extLst>
          </p:cNvPr>
          <p:cNvSpPr>
            <a:spLocks noGrp="1"/>
          </p:cNvSpPr>
          <p:nvPr>
            <p:ph type="body" sz="half" idx="2"/>
          </p:nvPr>
        </p:nvSpPr>
        <p:spPr>
          <a:xfrm>
            <a:off x="1" y="422787"/>
            <a:ext cx="4680154" cy="6435213"/>
          </a:xfrm>
        </p:spPr>
        <p:txBody>
          <a:bodyPr>
            <a:noAutofit/>
          </a:bodyPr>
          <a:lstStyle/>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STEP 7:</a:t>
            </a:r>
          </a:p>
          <a:p>
            <a:pPr marL="342900" indent="-342900">
              <a:buFont typeface="Wingdings" panose="05000000000000000000" pitchFamily="2" charset="2"/>
              <a:buChar char="q"/>
            </a:pPr>
            <a:endParaRPr lang="en-US" sz="2400" dirty="0">
              <a:latin typeface="Arial" panose="020B0604020202020204" pitchFamily="34" charset="0"/>
              <a:cs typeface="Arial" panose="020B0604020202020204" pitchFamily="34" charset="0"/>
            </a:endParaRPr>
          </a:p>
          <a:p>
            <a:pPr marL="285750" marR="0" indent="-285750">
              <a:lnSpc>
                <a:spcPct val="150000"/>
              </a:lnSpc>
              <a:spcBef>
                <a:spcPts val="0"/>
              </a:spcBef>
              <a:spcAft>
                <a:spcPts val="0"/>
              </a:spcAft>
              <a:buFont typeface="Wingdings" panose="05000000000000000000" pitchFamily="2" charset="2"/>
              <a:buChar char="q"/>
            </a:pP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Run the Cucumber Test</a:t>
            </a:r>
          </a:p>
          <a:p>
            <a:pPr marR="0">
              <a:lnSpc>
                <a:spcPct val="150000"/>
              </a:lnSpc>
              <a:spcBef>
                <a:spcPts val="0"/>
              </a:spcBef>
              <a:spcAft>
                <a:spcPts val="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Even from the IDE, there are a couple of ways to run these feature files.</a:t>
            </a:r>
            <a:endPar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1800"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Click on the </a:t>
            </a:r>
            <a:r>
              <a:rPr lang="en-US" sz="1800" b="1"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Run</a:t>
            </a:r>
            <a:r>
              <a:rPr lang="en-US" sz="1800"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 button on eclipse and you have your test run</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1800"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Right Click on </a:t>
            </a: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Runner</a:t>
            </a:r>
            <a:r>
              <a:rPr lang="en-US" sz="1800"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 </a:t>
            </a:r>
            <a:r>
              <a:rPr lang="en-US" sz="18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class </a:t>
            </a:r>
            <a:r>
              <a:rPr lang="en-US" sz="1800"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and Click </a:t>
            </a: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Run As</a:t>
            </a:r>
            <a:r>
              <a:rPr lang="en-US" sz="18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&gt; </a:t>
            </a: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JUnit Test Application</a:t>
            </a:r>
            <a:endPar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42250081-439F-436C-9A32-C65E763449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34" t="48874" r="5334" b="9167"/>
          <a:stretch/>
        </p:blipFill>
        <p:spPr bwMode="auto">
          <a:xfrm>
            <a:off x="4994109" y="1319810"/>
            <a:ext cx="6214665" cy="32483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85C688-BB5C-4452-BA18-2A002907FCB3}"/>
              </a:ext>
            </a:extLst>
          </p:cNvPr>
          <p:cNvSpPr txBox="1"/>
          <p:nvPr/>
        </p:nvSpPr>
        <p:spPr>
          <a:xfrm>
            <a:off x="5082599" y="633558"/>
            <a:ext cx="621466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CONSOLE OUTPUT</a:t>
            </a:r>
            <a:r>
              <a:rPr lang="en-US" dirty="0"/>
              <a:t>:</a:t>
            </a:r>
          </a:p>
        </p:txBody>
      </p:sp>
      <p:sp>
        <p:nvSpPr>
          <p:cNvPr id="4" name="Footer Placeholder 3">
            <a:extLst>
              <a:ext uri="{FF2B5EF4-FFF2-40B4-BE49-F238E27FC236}">
                <a16:creationId xmlns:a16="http://schemas.microsoft.com/office/drawing/2014/main" id="{EEAAA109-FC3B-18D7-B9F0-FCC2668AFFE6}"/>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6911DB90-8DF8-27AC-0B6E-D31D36564DDE}"/>
              </a:ext>
            </a:extLst>
          </p:cNvPr>
          <p:cNvSpPr>
            <a:spLocks noGrp="1"/>
          </p:cNvSpPr>
          <p:nvPr>
            <p:ph type="dt" sz="half" idx="10"/>
          </p:nvPr>
        </p:nvSpPr>
        <p:spPr/>
        <p:txBody>
          <a:bodyPr/>
          <a:lstStyle/>
          <a:p>
            <a:fld id="{971A4D97-9136-4108-82F9-9A5BCDF84B81}" type="datetime1">
              <a:rPr lang="en-US" smtClean="0"/>
              <a:t>8/2/2023</a:t>
            </a:fld>
            <a:endParaRPr lang="en-US" dirty="0"/>
          </a:p>
        </p:txBody>
      </p:sp>
      <p:sp>
        <p:nvSpPr>
          <p:cNvPr id="7" name="Slide Number Placeholder 6">
            <a:extLst>
              <a:ext uri="{FF2B5EF4-FFF2-40B4-BE49-F238E27FC236}">
                <a16:creationId xmlns:a16="http://schemas.microsoft.com/office/drawing/2014/main" id="{994C9F13-996D-96BD-7C70-D11563368467}"/>
              </a:ext>
            </a:extLst>
          </p:cNvPr>
          <p:cNvSpPr>
            <a:spLocks noGrp="1"/>
          </p:cNvSpPr>
          <p:nvPr>
            <p:ph type="sldNum" sz="quarter" idx="12"/>
          </p:nvPr>
        </p:nvSpPr>
        <p:spPr/>
        <p:txBody>
          <a:bodyPr/>
          <a:lstStyle/>
          <a:p>
            <a:fld id="{3A98EE3D-8CD1-4C3F-BD1C-C98C9596463C}" type="slidenum">
              <a:rPr lang="en-US" smtClean="0"/>
              <a:pPr/>
              <a:t>36</a:t>
            </a:fld>
            <a:endParaRPr lang="en-US" dirty="0"/>
          </a:p>
        </p:txBody>
      </p:sp>
    </p:spTree>
    <p:extLst>
      <p:ext uri="{BB962C8B-B14F-4D97-AF65-F5344CB8AC3E}">
        <p14:creationId xmlns:p14="http://schemas.microsoft.com/office/powerpoint/2010/main" val="2825021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AFD984-7663-41C6-A932-A9AA23FCFEF0}"/>
              </a:ext>
            </a:extLst>
          </p:cNvPr>
          <p:cNvSpPr>
            <a:spLocks noGrp="1"/>
          </p:cNvSpPr>
          <p:nvPr>
            <p:ph type="body" sz="half" idx="2"/>
          </p:nvPr>
        </p:nvSpPr>
        <p:spPr>
          <a:xfrm>
            <a:off x="1" y="422787"/>
            <a:ext cx="4680154" cy="6435213"/>
          </a:xfrm>
        </p:spPr>
        <p:txBody>
          <a:bodyPr>
            <a:noAutofit/>
          </a:bodyPr>
          <a:lstStyle/>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pPr algn="ctr">
              <a:lnSpc>
                <a:spcPct val="150000"/>
              </a:lnSpc>
            </a:pPr>
            <a:r>
              <a:rPr lang="en-US" sz="3600" u="sng" dirty="0">
                <a:latin typeface="Arial" panose="020B0604020202020204" pitchFamily="34" charset="0"/>
                <a:cs typeface="Arial" panose="020B0604020202020204" pitchFamily="34" charset="0"/>
              </a:rPr>
              <a:t>CUCUMBER</a:t>
            </a:r>
          </a:p>
          <a:p>
            <a:pPr algn="ctr">
              <a:lnSpc>
                <a:spcPct val="150000"/>
              </a:lnSpc>
            </a:pPr>
            <a:r>
              <a:rPr lang="en-US" sz="3600" u="sng" dirty="0">
                <a:latin typeface="Arial" panose="020B0604020202020204" pitchFamily="34" charset="0"/>
                <a:cs typeface="Arial" panose="020B0604020202020204" pitchFamily="34" charset="0"/>
              </a:rPr>
              <a:t>STRUCTURE</a:t>
            </a:r>
            <a:endParaRPr lang="en-US" sz="2800" u="sng"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B0FB36D-7E66-45CA-B0BB-C2B6B6BD77BB}"/>
              </a:ext>
            </a:extLst>
          </p:cNvPr>
          <p:cNvPicPr>
            <a:picLocks noChangeAspect="1"/>
          </p:cNvPicPr>
          <p:nvPr/>
        </p:nvPicPr>
        <p:blipFill rotWithShape="1">
          <a:blip r:embed="rId2">
            <a:extLst>
              <a:ext uri="{28A0092B-C50C-407E-A947-70E740481C1C}">
                <a14:useLocalDpi xmlns:a14="http://schemas.microsoft.com/office/drawing/2010/main" val="0"/>
              </a:ext>
            </a:extLst>
          </a:blip>
          <a:srcRect l="-26" t="6541" r="76153" b="55062"/>
          <a:stretch/>
        </p:blipFill>
        <p:spPr>
          <a:xfrm>
            <a:off x="5549462" y="887955"/>
            <a:ext cx="5245271" cy="5044965"/>
          </a:xfrm>
          <a:prstGeom prst="rect">
            <a:avLst/>
          </a:prstGeom>
        </p:spPr>
      </p:pic>
      <p:sp>
        <p:nvSpPr>
          <p:cNvPr id="2" name="Footer Placeholder 1">
            <a:extLst>
              <a:ext uri="{FF2B5EF4-FFF2-40B4-BE49-F238E27FC236}">
                <a16:creationId xmlns:a16="http://schemas.microsoft.com/office/drawing/2014/main" id="{F457FC1F-5C57-5A46-3604-2A0F2BEBE7C6}"/>
              </a:ext>
            </a:extLst>
          </p:cNvPr>
          <p:cNvSpPr>
            <a:spLocks noGrp="1"/>
          </p:cNvSpPr>
          <p:nvPr>
            <p:ph type="ftr" sz="quarter" idx="11"/>
          </p:nvPr>
        </p:nvSpPr>
        <p:spPr/>
        <p:txBody>
          <a:bodyPr/>
          <a:lstStyle/>
          <a:p>
            <a:r>
              <a:rPr lang="en-US"/>
              <a:t>@NAVEENKUMAR PALANISAMY</a:t>
            </a:r>
            <a:endParaRPr lang="en-US" dirty="0"/>
          </a:p>
        </p:txBody>
      </p:sp>
      <p:sp>
        <p:nvSpPr>
          <p:cNvPr id="4" name="Date Placeholder 3">
            <a:extLst>
              <a:ext uri="{FF2B5EF4-FFF2-40B4-BE49-F238E27FC236}">
                <a16:creationId xmlns:a16="http://schemas.microsoft.com/office/drawing/2014/main" id="{54BB0070-1ACE-A874-7753-B84BD122D71B}"/>
              </a:ext>
            </a:extLst>
          </p:cNvPr>
          <p:cNvSpPr>
            <a:spLocks noGrp="1"/>
          </p:cNvSpPr>
          <p:nvPr>
            <p:ph type="dt" sz="half" idx="10"/>
          </p:nvPr>
        </p:nvSpPr>
        <p:spPr/>
        <p:txBody>
          <a:bodyPr/>
          <a:lstStyle/>
          <a:p>
            <a:fld id="{D90DCE79-5FCD-41A5-BF58-7BAAFFB05724}" type="datetime1">
              <a:rPr lang="en-US" smtClean="0"/>
              <a:t>8/2/2023</a:t>
            </a:fld>
            <a:endParaRPr lang="en-US" dirty="0"/>
          </a:p>
        </p:txBody>
      </p:sp>
      <p:sp>
        <p:nvSpPr>
          <p:cNvPr id="6" name="Slide Number Placeholder 5">
            <a:extLst>
              <a:ext uri="{FF2B5EF4-FFF2-40B4-BE49-F238E27FC236}">
                <a16:creationId xmlns:a16="http://schemas.microsoft.com/office/drawing/2014/main" id="{1114F42C-8846-C868-19B1-BF1920071238}"/>
              </a:ext>
            </a:extLst>
          </p:cNvPr>
          <p:cNvSpPr>
            <a:spLocks noGrp="1"/>
          </p:cNvSpPr>
          <p:nvPr>
            <p:ph type="sldNum" sz="quarter" idx="12"/>
          </p:nvPr>
        </p:nvSpPr>
        <p:spPr/>
        <p:txBody>
          <a:bodyPr/>
          <a:lstStyle/>
          <a:p>
            <a:fld id="{3A98EE3D-8CD1-4C3F-BD1C-C98C9596463C}" type="slidenum">
              <a:rPr lang="en-US" smtClean="0"/>
              <a:pPr/>
              <a:t>37</a:t>
            </a:fld>
            <a:endParaRPr lang="en-US" dirty="0"/>
          </a:p>
        </p:txBody>
      </p:sp>
    </p:spTree>
    <p:extLst>
      <p:ext uri="{BB962C8B-B14F-4D97-AF65-F5344CB8AC3E}">
        <p14:creationId xmlns:p14="http://schemas.microsoft.com/office/powerpoint/2010/main" val="1858214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678427" y="247274"/>
            <a:ext cx="11248102" cy="1450757"/>
          </a:xfrm>
        </p:spPr>
        <p:txBody>
          <a:bodyPr anchor="b">
            <a:normAutofit/>
          </a:bodyPr>
          <a:lstStyle/>
          <a:p>
            <a:pPr marL="0" marR="0" algn="ctr">
              <a:lnSpc>
                <a:spcPts val="2925"/>
              </a:lnSpc>
              <a:spcBef>
                <a:spcPts val="0"/>
              </a:spcBef>
              <a:spcAft>
                <a:spcPts val="0"/>
              </a:spcAft>
            </a:pPr>
            <a:r>
              <a:rPr lang="en-US" sz="3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Data Driven Testing in Cucumber</a:t>
            </a: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2"/>
          </p:nvPr>
        </p:nvSpPr>
        <p:spPr>
          <a:xfrm>
            <a:off x="673510" y="2026464"/>
            <a:ext cx="10844980" cy="4237702"/>
          </a:xfrm>
        </p:spPr>
        <p:txBody>
          <a:bodyPr>
            <a:normAutofit/>
          </a:bodyPr>
          <a:lstStyle/>
          <a:p>
            <a:pPr marL="0" marR="0">
              <a:lnSpc>
                <a:spcPct val="107000"/>
              </a:lnSpc>
              <a:spcBef>
                <a:spcPts val="0"/>
              </a:spcBef>
              <a:spcAft>
                <a:spcPts val="800"/>
              </a:spcAft>
              <a:tabLst>
                <a:tab pos="1284605" algn="l"/>
              </a:tabLst>
            </a:pPr>
            <a:r>
              <a:rPr lang="en-US" sz="1800" b="1" dirty="0">
                <a:solidFill>
                  <a:srgbClr val="333333"/>
                </a:solidFill>
                <a:effectLst/>
                <a:latin typeface="Arial" panose="020B0604020202020204" pitchFamily="34" charset="0"/>
                <a:ea typeface="Calibri" panose="020F0502020204030204" pitchFamily="34" charset="0"/>
                <a:cs typeface="Arial" panose="020B0604020202020204" pitchFamily="34" charset="0"/>
              </a:rPr>
              <a:t>Cucumber</a:t>
            </a: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 inherently supports </a:t>
            </a:r>
            <a:r>
              <a:rPr lang="en-US" sz="1800" b="1" dirty="0">
                <a:solidFill>
                  <a:srgbClr val="333333"/>
                </a:solidFill>
                <a:effectLst/>
                <a:latin typeface="Arial" panose="020B0604020202020204" pitchFamily="34" charset="0"/>
                <a:ea typeface="Calibri" panose="020F0502020204030204" pitchFamily="34" charset="0"/>
                <a:cs typeface="Arial" panose="020B0604020202020204" pitchFamily="34" charset="0"/>
              </a:rPr>
              <a:t>Data Driven Testing using Scenario Outline</a:t>
            </a: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tabLst>
                <a:tab pos="1284605" algn="l"/>
              </a:tabLst>
            </a:pP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There are different ways to use the data insertion within the </a:t>
            </a:r>
            <a:r>
              <a:rPr lang="en-US" sz="1800" i="1" dirty="0">
                <a:solidFill>
                  <a:srgbClr val="333333"/>
                </a:solidFill>
                <a:effectLst/>
                <a:latin typeface="Arial" panose="020B0604020202020204" pitchFamily="34" charset="0"/>
                <a:ea typeface="Calibri" panose="020F0502020204030204" pitchFamily="34" charset="0"/>
                <a:cs typeface="Arial" panose="020B0604020202020204" pitchFamily="34" charset="0"/>
              </a:rPr>
              <a:t>Cucumber </a:t>
            </a: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and outside the </a:t>
            </a:r>
            <a:r>
              <a:rPr lang="en-US" sz="1800" i="1" dirty="0">
                <a:solidFill>
                  <a:srgbClr val="333333"/>
                </a:solidFill>
                <a:effectLst/>
                <a:latin typeface="Arial" panose="020B0604020202020204" pitchFamily="34" charset="0"/>
                <a:ea typeface="Calibri" panose="020F0502020204030204" pitchFamily="34" charset="0"/>
                <a:cs typeface="Arial" panose="020B0604020202020204" pitchFamily="34" charset="0"/>
              </a:rPr>
              <a:t>Cucumber </a:t>
            </a: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with external files.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Data-Driven Testing in Cucumber</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Bef>
                <a:spcPts val="0"/>
              </a:spcBef>
              <a:spcAft>
                <a:spcPts val="0"/>
              </a:spcAft>
              <a:buSzPts val="1000"/>
              <a:buFont typeface="Arial" panose="020B0604020202020204" pitchFamily="34" charset="0"/>
              <a:buChar char="•"/>
              <a:tabLst>
                <a:tab pos="457200" algn="l"/>
              </a:tabLst>
            </a:pPr>
            <a:r>
              <a:rPr lang="en-US" sz="1800"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    Parameterization without Example Keyword</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Data-Driven Testing in Cucumber using Scenario Outline</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Parameterization with Example Keyword</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Parameterization using Tables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Data-Driven Testing in Cucumber using External Files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Parameterization using Excel Files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Parameterization using Json</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Parameterization using XML</a:t>
            </a:r>
          </a:p>
          <a:p>
            <a:pPr marL="0" marR="0" lvl="0" indent="0">
              <a:lnSpc>
                <a:spcPct val="107000"/>
              </a:lnSpc>
              <a:spcBef>
                <a:spcPts val="0"/>
              </a:spcBef>
              <a:spcAft>
                <a:spcPts val="0"/>
              </a:spcAft>
              <a:buSzPts val="1000"/>
              <a:buNone/>
              <a:tabLst>
                <a:tab pos="457200" algn="l"/>
              </a:tabLst>
            </a:pP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D3FAC63-9513-BFFB-B36B-62386DE86B46}"/>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F8F24C68-67F9-8BC1-ED90-084C010D3048}"/>
              </a:ext>
            </a:extLst>
          </p:cNvPr>
          <p:cNvSpPr>
            <a:spLocks noGrp="1"/>
          </p:cNvSpPr>
          <p:nvPr>
            <p:ph type="dt" sz="half" idx="10"/>
          </p:nvPr>
        </p:nvSpPr>
        <p:spPr/>
        <p:txBody>
          <a:bodyPr/>
          <a:lstStyle/>
          <a:p>
            <a:fld id="{D4165106-CFCE-421D-9189-316F2779E44D}" type="datetime1">
              <a:rPr lang="en-US" smtClean="0"/>
              <a:t>8/2/2023</a:t>
            </a:fld>
            <a:endParaRPr lang="en-US" dirty="0"/>
          </a:p>
        </p:txBody>
      </p:sp>
      <p:sp>
        <p:nvSpPr>
          <p:cNvPr id="6" name="Slide Number Placeholder 5">
            <a:extLst>
              <a:ext uri="{FF2B5EF4-FFF2-40B4-BE49-F238E27FC236}">
                <a16:creationId xmlns:a16="http://schemas.microsoft.com/office/drawing/2014/main" id="{129B53C5-A537-5AB3-11D0-3A9A33ACF954}"/>
              </a:ext>
            </a:extLst>
          </p:cNvPr>
          <p:cNvSpPr>
            <a:spLocks noGrp="1"/>
          </p:cNvSpPr>
          <p:nvPr>
            <p:ph type="sldNum" sz="quarter" idx="12"/>
          </p:nvPr>
        </p:nvSpPr>
        <p:spPr/>
        <p:txBody>
          <a:bodyPr/>
          <a:lstStyle/>
          <a:p>
            <a:fld id="{3A98EE3D-8CD1-4C3F-BD1C-C98C9596463C}" type="slidenum">
              <a:rPr lang="en-US" smtClean="0"/>
              <a:t>38</a:t>
            </a:fld>
            <a:endParaRPr lang="en-US" dirty="0"/>
          </a:p>
        </p:txBody>
      </p:sp>
    </p:spTree>
    <p:extLst>
      <p:ext uri="{BB962C8B-B14F-4D97-AF65-F5344CB8AC3E}">
        <p14:creationId xmlns:p14="http://schemas.microsoft.com/office/powerpoint/2010/main" val="2044003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479502" y="5264513"/>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R="0" fontAlgn="base">
              <a:lnSpc>
                <a:spcPct val="110000"/>
              </a:lnSpc>
              <a:spcAft>
                <a:spcPts val="600"/>
              </a:spcAft>
              <a:buClr>
                <a:schemeClr val="accent1"/>
              </a:buClr>
              <a:buSzPct val="100000"/>
              <a:tabLst/>
            </a:pPr>
            <a:r>
              <a:rPr lang="en-US" altLang="en-US" sz="2800" dirty="0">
                <a:solidFill>
                  <a:srgbClr val="FFFFFF"/>
                </a:solidFill>
                <a:latin typeface="Arial" panose="020B0604020202020204" pitchFamily="34" charset="0"/>
                <a:cs typeface="Arial" panose="020B0604020202020204" pitchFamily="34" charset="0"/>
              </a:rPr>
              <a:t>DATA-DRIVEN TESTING - Example</a:t>
            </a:r>
            <a:endParaRPr kumimoji="0" lang="en-US" altLang="en-US" sz="2800" b="0" i="0" u="none" strike="noStrike" kern="1200" cap="none" normalizeH="0" baseline="0" dirty="0">
              <a:ln>
                <a:noFill/>
              </a:ln>
              <a:solidFill>
                <a:srgbClr val="FFFFFF"/>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433C439-84CA-46D0-A6FC-632AC5605F61}"/>
              </a:ext>
            </a:extLst>
          </p:cNvPr>
          <p:cNvSpPr txBox="1"/>
          <p:nvPr/>
        </p:nvSpPr>
        <p:spPr>
          <a:xfrm>
            <a:off x="370391" y="44275"/>
            <a:ext cx="10331486" cy="743682"/>
          </a:xfrm>
          <a:prstGeom prst="rect">
            <a:avLst/>
          </a:prstGeom>
        </p:spPr>
        <p:txBody>
          <a:bodyPr vert="horz" lIns="91440" tIns="0" rIns="91440" bIns="0" rtlCol="0" anchor="b">
            <a:normAutofit fontScale="92500"/>
          </a:bodyPr>
          <a:lstStyle/>
          <a:p>
            <a:pPr marL="0" marR="0">
              <a:lnSpc>
                <a:spcPct val="107000"/>
              </a:lnSpc>
              <a:spcBef>
                <a:spcPts val="0"/>
              </a:spcBef>
              <a:spcAft>
                <a:spcPts val="800"/>
              </a:spcAft>
              <a:tabLst>
                <a:tab pos="1284605" algn="l"/>
              </a:tabLst>
            </a:pPr>
            <a:r>
              <a:rPr lang="en-US" sz="1800" b="1" dirty="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Scenario Outline</a:t>
            </a:r>
            <a:r>
              <a:rPr lang="en-US" sz="1800" i="1" dirty="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 </a:t>
            </a:r>
            <a:r>
              <a:rPr lang="en-US" sz="1800" dirty="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 This is used to run the same scenario for 2 or more different sets of test data. </a:t>
            </a:r>
            <a:r>
              <a:rPr lang="en-US" sz="1800" b="1" dirty="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E.g</a:t>
            </a:r>
            <a:r>
              <a:rPr lang="en-US" sz="1800" dirty="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 In our scenario, if you want to register another user you can data drive the same scenario twice.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494EA01D-6CF8-460A-8606-43D38D925F91}"/>
              </a:ext>
            </a:extLst>
          </p:cNvPr>
          <p:cNvPicPr/>
          <p:nvPr/>
        </p:nvPicPr>
        <p:blipFill>
          <a:blip r:embed="rId2"/>
          <a:stretch>
            <a:fillRect/>
          </a:stretch>
        </p:blipFill>
        <p:spPr>
          <a:xfrm>
            <a:off x="267382" y="983887"/>
            <a:ext cx="11924617" cy="3564963"/>
          </a:xfrm>
          <a:prstGeom prst="rect">
            <a:avLst/>
          </a:prstGeom>
        </p:spPr>
      </p:pic>
      <p:sp>
        <p:nvSpPr>
          <p:cNvPr id="2" name="Footer Placeholder 1">
            <a:extLst>
              <a:ext uri="{FF2B5EF4-FFF2-40B4-BE49-F238E27FC236}">
                <a16:creationId xmlns:a16="http://schemas.microsoft.com/office/drawing/2014/main" id="{432DBC6D-C5B8-9C87-6FB3-7DE34847CA2B}"/>
              </a:ext>
            </a:extLst>
          </p:cNvPr>
          <p:cNvSpPr>
            <a:spLocks noGrp="1"/>
          </p:cNvSpPr>
          <p:nvPr>
            <p:ph type="ftr" sz="quarter" idx="11"/>
          </p:nvPr>
        </p:nvSpPr>
        <p:spPr/>
        <p:txBody>
          <a:bodyPr/>
          <a:lstStyle/>
          <a:p>
            <a:pPr algn="l"/>
            <a:r>
              <a:rPr lang="en-US"/>
              <a:t>@NAVEENKUMAR PALANISAMY</a:t>
            </a:r>
            <a:endParaRPr lang="en-US" dirty="0"/>
          </a:p>
        </p:txBody>
      </p:sp>
      <p:sp>
        <p:nvSpPr>
          <p:cNvPr id="3" name="Date Placeholder 2">
            <a:extLst>
              <a:ext uri="{FF2B5EF4-FFF2-40B4-BE49-F238E27FC236}">
                <a16:creationId xmlns:a16="http://schemas.microsoft.com/office/drawing/2014/main" id="{E57E8A72-2E7E-9624-74F3-B25084ABDB88}"/>
              </a:ext>
            </a:extLst>
          </p:cNvPr>
          <p:cNvSpPr>
            <a:spLocks noGrp="1"/>
          </p:cNvSpPr>
          <p:nvPr>
            <p:ph type="dt" sz="half" idx="10"/>
          </p:nvPr>
        </p:nvSpPr>
        <p:spPr/>
        <p:txBody>
          <a:bodyPr/>
          <a:lstStyle/>
          <a:p>
            <a:fld id="{6A24053F-E68C-4204-90F3-011378E9B91F}" type="datetime1">
              <a:rPr lang="en-US" smtClean="0"/>
              <a:t>8/2/2023</a:t>
            </a:fld>
            <a:endParaRPr lang="en-US" dirty="0"/>
          </a:p>
        </p:txBody>
      </p:sp>
      <p:sp>
        <p:nvSpPr>
          <p:cNvPr id="4" name="Slide Number Placeholder 3">
            <a:extLst>
              <a:ext uri="{FF2B5EF4-FFF2-40B4-BE49-F238E27FC236}">
                <a16:creationId xmlns:a16="http://schemas.microsoft.com/office/drawing/2014/main" id="{717EBC81-D92A-6770-DB85-4941E99C4617}"/>
              </a:ext>
            </a:extLst>
          </p:cNvPr>
          <p:cNvSpPr>
            <a:spLocks noGrp="1"/>
          </p:cNvSpPr>
          <p:nvPr>
            <p:ph type="sldNum" sz="quarter" idx="12"/>
          </p:nvPr>
        </p:nvSpPr>
        <p:spPr/>
        <p:txBody>
          <a:bodyPr/>
          <a:lstStyle/>
          <a:p>
            <a:fld id="{3A98EE3D-8CD1-4C3F-BD1C-C98C9596463C}" type="slidenum">
              <a:rPr lang="en-US" smtClean="0"/>
              <a:t>39</a:t>
            </a:fld>
            <a:endParaRPr lang="en-US" dirty="0"/>
          </a:p>
        </p:txBody>
      </p:sp>
    </p:spTree>
    <p:extLst>
      <p:ext uri="{BB962C8B-B14F-4D97-AF65-F5344CB8AC3E}">
        <p14:creationId xmlns:p14="http://schemas.microsoft.com/office/powerpoint/2010/main" val="230104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635D0A01-A1B7-413A-8FCC-9679E693E1E4}"/>
              </a:ext>
            </a:extLst>
          </p:cNvPr>
          <p:cNvSpPr>
            <a:spLocks noGrp="1"/>
          </p:cNvSpPr>
          <p:nvPr>
            <p:ph idx="1"/>
          </p:nvPr>
        </p:nvSpPr>
        <p:spPr>
          <a:xfrm>
            <a:off x="5468816" y="1333909"/>
            <a:ext cx="5928344" cy="5294757"/>
          </a:xfrm>
        </p:spPr>
        <p:txBody>
          <a:bodyPr>
            <a:normAutofit/>
          </a:bodyPr>
          <a:lstStyle/>
          <a:p>
            <a:pPr marL="342900" marR="0" lvl="0" indent="-342900">
              <a:lnSpc>
                <a:spcPct val="150000"/>
              </a:lnSpc>
              <a:spcBef>
                <a:spcPts val="0"/>
              </a:spcBef>
              <a:spcAft>
                <a:spcPts val="0"/>
              </a:spcAft>
              <a:buFont typeface="Arial" panose="020B0604020202020204" pitchFamily="34" charset="0"/>
              <a:buChar char="•"/>
              <a:tabLst>
                <a:tab pos="457200" algn="l"/>
              </a:tabLst>
            </a:pPr>
            <a:r>
              <a:rPr lang="en-US" sz="2000" dirty="0">
                <a:solidFill>
                  <a:schemeClr val="tx1"/>
                </a:solidFill>
                <a:effectLst/>
              </a:rPr>
              <a:t>Developer can consider it as a waste of time</a:t>
            </a:r>
          </a:p>
          <a:p>
            <a:pPr marL="342900" marR="0" lvl="0" indent="-342900">
              <a:lnSpc>
                <a:spcPct val="150000"/>
              </a:lnSpc>
              <a:spcBef>
                <a:spcPts val="0"/>
              </a:spcBef>
              <a:spcAft>
                <a:spcPts val="0"/>
              </a:spcAft>
              <a:buFont typeface="Arial" panose="020B0604020202020204" pitchFamily="34" charset="0"/>
              <a:buChar char="•"/>
              <a:tabLst>
                <a:tab pos="457200" algn="l"/>
              </a:tabLst>
            </a:pPr>
            <a:r>
              <a:rPr lang="en-US" sz="2000" dirty="0">
                <a:solidFill>
                  <a:schemeClr val="tx1"/>
                </a:solidFill>
                <a:effectLst/>
              </a:rPr>
              <a:t>The test can be targeted on verification of classes and methods and not on what the code really should do</a:t>
            </a:r>
          </a:p>
          <a:p>
            <a:pPr marL="342900" marR="0" lvl="0" indent="-342900">
              <a:lnSpc>
                <a:spcPct val="150000"/>
              </a:lnSpc>
              <a:spcBef>
                <a:spcPts val="0"/>
              </a:spcBef>
              <a:spcAft>
                <a:spcPts val="0"/>
              </a:spcAft>
              <a:buFont typeface="Arial" panose="020B0604020202020204" pitchFamily="34" charset="0"/>
              <a:buChar char="•"/>
              <a:tabLst>
                <a:tab pos="457200" algn="l"/>
              </a:tabLst>
            </a:pPr>
            <a:r>
              <a:rPr lang="en-US" sz="2000" dirty="0">
                <a:solidFill>
                  <a:schemeClr val="tx1"/>
                </a:solidFill>
                <a:effectLst/>
              </a:rPr>
              <a:t>Test become part of the maintenance overhead of a project</a:t>
            </a:r>
          </a:p>
          <a:p>
            <a:pPr marL="342900" marR="0" lvl="0" indent="-342900">
              <a:lnSpc>
                <a:spcPct val="150000"/>
              </a:lnSpc>
              <a:spcBef>
                <a:spcPts val="0"/>
              </a:spcBef>
              <a:spcAft>
                <a:spcPts val="0"/>
              </a:spcAft>
              <a:buFont typeface="Arial" panose="020B0604020202020204" pitchFamily="34" charset="0"/>
              <a:buChar char="•"/>
              <a:tabLst>
                <a:tab pos="457200" algn="l"/>
              </a:tabLst>
            </a:pPr>
            <a:r>
              <a:rPr lang="en-US" sz="2000" dirty="0">
                <a:solidFill>
                  <a:schemeClr val="tx1"/>
                </a:solidFill>
                <a:effectLst/>
              </a:rPr>
              <a:t>Rewrite the test when requirements change</a:t>
            </a:r>
          </a:p>
          <a:p>
            <a:endParaRPr lang="en-US" dirty="0"/>
          </a:p>
        </p:txBody>
      </p:sp>
      <p:sp>
        <p:nvSpPr>
          <p:cNvPr id="13" name="Title 1">
            <a:extLst>
              <a:ext uri="{FF2B5EF4-FFF2-40B4-BE49-F238E27FC236}">
                <a16:creationId xmlns:a16="http://schemas.microsoft.com/office/drawing/2014/main" id="{BE175F12-2FE9-4E08-96DB-90CD817841F0}"/>
              </a:ext>
            </a:extLst>
          </p:cNvPr>
          <p:cNvSpPr>
            <a:spLocks noGrp="1"/>
          </p:cNvSpPr>
          <p:nvPr>
            <p:ph type="title"/>
          </p:nvPr>
        </p:nvSpPr>
        <p:spPr>
          <a:xfrm>
            <a:off x="275292" y="898934"/>
            <a:ext cx="3966769" cy="3456249"/>
          </a:xfrm>
        </p:spPr>
        <p:txBody>
          <a:bodyPr anchor="b">
            <a:normAutofit fontScale="90000"/>
          </a:bodyPr>
          <a:lstStyle/>
          <a:p>
            <a:pPr algn="ctr"/>
            <a:br>
              <a:rPr lang="en-US" sz="2000" b="1" dirty="0">
                <a:effectLst/>
                <a:latin typeface="Arial" panose="020B0604020202020204" pitchFamily="34" charset="0"/>
                <a:cs typeface="Arial" panose="020B0604020202020204" pitchFamily="34" charset="0"/>
              </a:rPr>
            </a:br>
            <a:r>
              <a:rPr lang="en-US" sz="4400" b="1" u="sng" dirty="0">
                <a:effectLst/>
                <a:latin typeface="Arial" panose="020B0604020202020204" pitchFamily="34" charset="0"/>
                <a:cs typeface="Arial" panose="020B0604020202020204" pitchFamily="34" charset="0"/>
              </a:rPr>
              <a:t>Drawbacks</a:t>
            </a:r>
            <a:br>
              <a:rPr lang="en-US" sz="4400" b="1" u="sng" dirty="0">
                <a:effectLst/>
                <a:latin typeface="Arial" panose="020B0604020202020204" pitchFamily="34" charset="0"/>
                <a:cs typeface="Arial" panose="020B0604020202020204" pitchFamily="34" charset="0"/>
              </a:rPr>
            </a:br>
            <a:r>
              <a:rPr lang="en-US" sz="4400" b="1" u="sng" dirty="0">
                <a:effectLst/>
                <a:latin typeface="Arial" panose="020B0604020202020204" pitchFamily="34" charset="0"/>
                <a:cs typeface="Arial" panose="020B0604020202020204" pitchFamily="34" charset="0"/>
              </a:rPr>
              <a:t> </a:t>
            </a:r>
            <a:br>
              <a:rPr lang="en-US" sz="4400" b="1" u="sng" dirty="0">
                <a:effectLst/>
                <a:latin typeface="Arial" panose="020B0604020202020204" pitchFamily="34" charset="0"/>
                <a:cs typeface="Arial" panose="020B0604020202020204" pitchFamily="34" charset="0"/>
              </a:rPr>
            </a:br>
            <a:r>
              <a:rPr lang="en-US" sz="4400" b="1" u="sng" dirty="0">
                <a:effectLst/>
                <a:latin typeface="Arial" panose="020B0604020202020204" pitchFamily="34" charset="0"/>
                <a:cs typeface="Arial" panose="020B0604020202020204" pitchFamily="34" charset="0"/>
              </a:rPr>
              <a:t>of </a:t>
            </a:r>
            <a:br>
              <a:rPr lang="en-US" sz="4400" b="1" u="sng" dirty="0">
                <a:effectLst/>
                <a:latin typeface="Arial" panose="020B0604020202020204" pitchFamily="34" charset="0"/>
                <a:cs typeface="Arial" panose="020B0604020202020204" pitchFamily="34" charset="0"/>
              </a:rPr>
            </a:br>
            <a:br>
              <a:rPr lang="en-US" sz="4400" b="1" u="sng" dirty="0">
                <a:effectLst/>
                <a:latin typeface="Arial" panose="020B0604020202020204" pitchFamily="34" charset="0"/>
                <a:cs typeface="Arial" panose="020B0604020202020204" pitchFamily="34" charset="0"/>
              </a:rPr>
            </a:br>
            <a:r>
              <a:rPr lang="en-US" sz="4400" b="1" u="sng" dirty="0">
                <a:effectLst/>
                <a:latin typeface="Arial" panose="020B0604020202020204" pitchFamily="34" charset="0"/>
                <a:cs typeface="Arial" panose="020B0604020202020204" pitchFamily="34" charset="0"/>
              </a:rPr>
              <a:t>TDD</a:t>
            </a:r>
            <a:br>
              <a:rPr lang="en-US" sz="2000" b="1" dirty="0">
                <a:effectLst/>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D1157ED4-7329-4194-4A6D-899072186DBF}"/>
              </a:ext>
            </a:extLst>
          </p:cNvPr>
          <p:cNvSpPr>
            <a:spLocks noGrp="1"/>
          </p:cNvSpPr>
          <p:nvPr>
            <p:ph type="ftr" sz="quarter" idx="11"/>
          </p:nvPr>
        </p:nvSpPr>
        <p:spPr/>
        <p:txBody>
          <a:bodyPr/>
          <a:lstStyle/>
          <a:p>
            <a:r>
              <a:rPr lang="en-US"/>
              <a:t>@NAVEENKUMAR PALANISAMY</a:t>
            </a:r>
            <a:endParaRPr lang="en-US" dirty="0"/>
          </a:p>
        </p:txBody>
      </p:sp>
      <p:sp>
        <p:nvSpPr>
          <p:cNvPr id="3" name="Date Placeholder 2">
            <a:extLst>
              <a:ext uri="{FF2B5EF4-FFF2-40B4-BE49-F238E27FC236}">
                <a16:creationId xmlns:a16="http://schemas.microsoft.com/office/drawing/2014/main" id="{A3B6F3B9-5AA7-1689-D782-652D6DDE7795}"/>
              </a:ext>
            </a:extLst>
          </p:cNvPr>
          <p:cNvSpPr>
            <a:spLocks noGrp="1"/>
          </p:cNvSpPr>
          <p:nvPr>
            <p:ph type="dt" sz="half" idx="10"/>
          </p:nvPr>
        </p:nvSpPr>
        <p:spPr/>
        <p:txBody>
          <a:bodyPr/>
          <a:lstStyle/>
          <a:p>
            <a:fld id="{BFEA7CBD-5CF7-46E6-A797-5CD80776FB81}" type="datetime1">
              <a:rPr lang="en-US" smtClean="0"/>
              <a:t>8/2/2023</a:t>
            </a:fld>
            <a:endParaRPr lang="en-US" dirty="0"/>
          </a:p>
        </p:txBody>
      </p:sp>
      <p:sp>
        <p:nvSpPr>
          <p:cNvPr id="4" name="Slide Number Placeholder 3">
            <a:extLst>
              <a:ext uri="{FF2B5EF4-FFF2-40B4-BE49-F238E27FC236}">
                <a16:creationId xmlns:a16="http://schemas.microsoft.com/office/drawing/2014/main" id="{7AA071D0-4421-EC28-B3CC-E24603AD5C0C}"/>
              </a:ext>
            </a:extLst>
          </p:cNvPr>
          <p:cNvSpPr>
            <a:spLocks noGrp="1"/>
          </p:cNvSpPr>
          <p:nvPr>
            <p:ph type="sldNum" sz="quarter" idx="12"/>
          </p:nvPr>
        </p:nvSpPr>
        <p:spPr/>
        <p:txBody>
          <a:bodyPr/>
          <a:lstStyle/>
          <a:p>
            <a:fld id="{3A98EE3D-8CD1-4C3F-BD1C-C98C9596463C}" type="slidenum">
              <a:rPr lang="en-US" smtClean="0"/>
              <a:pPr/>
              <a:t>4</a:t>
            </a:fld>
            <a:endParaRPr lang="en-US" dirty="0"/>
          </a:p>
        </p:txBody>
      </p:sp>
    </p:spTree>
    <p:extLst>
      <p:ext uri="{BB962C8B-B14F-4D97-AF65-F5344CB8AC3E}">
        <p14:creationId xmlns:p14="http://schemas.microsoft.com/office/powerpoint/2010/main" val="2138044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479502" y="5264513"/>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R="0" fontAlgn="base">
              <a:lnSpc>
                <a:spcPct val="110000"/>
              </a:lnSpc>
              <a:spcAft>
                <a:spcPts val="600"/>
              </a:spcAft>
              <a:buClr>
                <a:schemeClr val="accent1"/>
              </a:buClr>
              <a:buSzPct val="100000"/>
              <a:tabLst/>
            </a:pPr>
            <a:r>
              <a:rPr lang="en-US" altLang="en-US" sz="2800" dirty="0">
                <a:solidFill>
                  <a:srgbClr val="FFFFFF"/>
                </a:solidFill>
                <a:latin typeface="Arial" panose="020B0604020202020204" pitchFamily="34" charset="0"/>
                <a:cs typeface="Arial" panose="020B0604020202020204" pitchFamily="34" charset="0"/>
              </a:rPr>
              <a:t>DATA-DRIVEN TESTING - Example</a:t>
            </a:r>
            <a:endParaRPr kumimoji="0" lang="en-US" altLang="en-US" sz="2800" b="0" i="0" u="none" strike="noStrike" kern="1200" cap="none" normalizeH="0" baseline="0" dirty="0">
              <a:ln>
                <a:noFill/>
              </a:ln>
              <a:solidFill>
                <a:srgbClr val="FFFFFF"/>
              </a:solidFill>
              <a:effectLst/>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E37B2BE-CE13-4DEF-9846-32671D540AA6}"/>
              </a:ext>
            </a:extLst>
          </p:cNvPr>
          <p:cNvPicPr/>
          <p:nvPr/>
        </p:nvPicPr>
        <p:blipFill>
          <a:blip r:embed="rId2"/>
          <a:stretch>
            <a:fillRect/>
          </a:stretch>
        </p:blipFill>
        <p:spPr>
          <a:xfrm>
            <a:off x="479501" y="271402"/>
            <a:ext cx="10875263" cy="4231150"/>
          </a:xfrm>
          <a:prstGeom prst="rect">
            <a:avLst/>
          </a:prstGeom>
        </p:spPr>
      </p:pic>
      <p:sp>
        <p:nvSpPr>
          <p:cNvPr id="2" name="Footer Placeholder 1">
            <a:extLst>
              <a:ext uri="{FF2B5EF4-FFF2-40B4-BE49-F238E27FC236}">
                <a16:creationId xmlns:a16="http://schemas.microsoft.com/office/drawing/2014/main" id="{32CF0F76-0498-A36E-BF00-4373840133BC}"/>
              </a:ext>
            </a:extLst>
          </p:cNvPr>
          <p:cNvSpPr>
            <a:spLocks noGrp="1"/>
          </p:cNvSpPr>
          <p:nvPr>
            <p:ph type="ftr" sz="quarter" idx="11"/>
          </p:nvPr>
        </p:nvSpPr>
        <p:spPr/>
        <p:txBody>
          <a:bodyPr/>
          <a:lstStyle/>
          <a:p>
            <a:pPr algn="l"/>
            <a:r>
              <a:rPr lang="en-US"/>
              <a:t>@NAVEENKUMAR PALANISAMY</a:t>
            </a:r>
            <a:endParaRPr lang="en-US" dirty="0"/>
          </a:p>
        </p:txBody>
      </p:sp>
      <p:sp>
        <p:nvSpPr>
          <p:cNvPr id="3" name="Date Placeholder 2">
            <a:extLst>
              <a:ext uri="{FF2B5EF4-FFF2-40B4-BE49-F238E27FC236}">
                <a16:creationId xmlns:a16="http://schemas.microsoft.com/office/drawing/2014/main" id="{5576A0E6-F00D-004E-BB49-D18F3A7DD263}"/>
              </a:ext>
            </a:extLst>
          </p:cNvPr>
          <p:cNvSpPr>
            <a:spLocks noGrp="1"/>
          </p:cNvSpPr>
          <p:nvPr>
            <p:ph type="dt" sz="half" idx="10"/>
          </p:nvPr>
        </p:nvSpPr>
        <p:spPr/>
        <p:txBody>
          <a:bodyPr/>
          <a:lstStyle/>
          <a:p>
            <a:fld id="{E368EB5A-FB6E-4ECC-B55C-6C10BF6C2A4E}" type="datetime1">
              <a:rPr lang="en-US" smtClean="0"/>
              <a:t>8/2/2023</a:t>
            </a:fld>
            <a:endParaRPr lang="en-US" dirty="0"/>
          </a:p>
        </p:txBody>
      </p:sp>
      <p:sp>
        <p:nvSpPr>
          <p:cNvPr id="4" name="Slide Number Placeholder 3">
            <a:extLst>
              <a:ext uri="{FF2B5EF4-FFF2-40B4-BE49-F238E27FC236}">
                <a16:creationId xmlns:a16="http://schemas.microsoft.com/office/drawing/2014/main" id="{180949DD-4632-C8DA-F09C-6B064DEE9C53}"/>
              </a:ext>
            </a:extLst>
          </p:cNvPr>
          <p:cNvSpPr>
            <a:spLocks noGrp="1"/>
          </p:cNvSpPr>
          <p:nvPr>
            <p:ph type="sldNum" sz="quarter" idx="12"/>
          </p:nvPr>
        </p:nvSpPr>
        <p:spPr/>
        <p:txBody>
          <a:bodyPr/>
          <a:lstStyle/>
          <a:p>
            <a:fld id="{3A98EE3D-8CD1-4C3F-BD1C-C98C9596463C}" type="slidenum">
              <a:rPr lang="en-US" smtClean="0"/>
              <a:t>40</a:t>
            </a:fld>
            <a:endParaRPr lang="en-US" dirty="0"/>
          </a:p>
        </p:txBody>
      </p:sp>
    </p:spTree>
    <p:extLst>
      <p:ext uri="{BB962C8B-B14F-4D97-AF65-F5344CB8AC3E}">
        <p14:creationId xmlns:p14="http://schemas.microsoft.com/office/powerpoint/2010/main" val="844403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479502" y="5264513"/>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R="0" fontAlgn="base">
              <a:lnSpc>
                <a:spcPct val="110000"/>
              </a:lnSpc>
              <a:spcAft>
                <a:spcPts val="600"/>
              </a:spcAft>
              <a:buClr>
                <a:schemeClr val="accent1"/>
              </a:buClr>
              <a:buSzPct val="100000"/>
              <a:tabLst/>
            </a:pPr>
            <a:r>
              <a:rPr lang="en-US" altLang="en-US" sz="2800" dirty="0">
                <a:solidFill>
                  <a:srgbClr val="FFFFFF"/>
                </a:solidFill>
                <a:latin typeface="Arial" panose="020B0604020202020204" pitchFamily="34" charset="0"/>
                <a:cs typeface="Arial" panose="020B0604020202020204" pitchFamily="34" charset="0"/>
              </a:rPr>
              <a:t>DATA-DRIVEN TESTING - Example</a:t>
            </a:r>
            <a:endParaRPr kumimoji="0" lang="en-US" altLang="en-US" sz="2800" b="0" i="0" u="none" strike="noStrike" kern="1200" cap="none" normalizeH="0" baseline="0" dirty="0">
              <a:ln>
                <a:noFill/>
              </a:ln>
              <a:solidFill>
                <a:srgbClr val="FFFFFF"/>
              </a:solidFill>
              <a:effectLst/>
              <a:latin typeface="Arial" panose="020B0604020202020204" pitchFamily="34" charset="0"/>
              <a:cs typeface="Arial" panose="020B0604020202020204" pitchFamily="34" charset="0"/>
            </a:endParaRPr>
          </a:p>
        </p:txBody>
      </p:sp>
      <p:pic>
        <p:nvPicPr>
          <p:cNvPr id="3" name="Picture 2" descr="A screenshot of a computer&#10;&#10;Description automatically generated with medium confidence">
            <a:extLst>
              <a:ext uri="{FF2B5EF4-FFF2-40B4-BE49-F238E27FC236}">
                <a16:creationId xmlns:a16="http://schemas.microsoft.com/office/drawing/2014/main" id="{F62B9E09-9F6A-40A7-8D46-A572A44ABFFA}"/>
              </a:ext>
            </a:extLst>
          </p:cNvPr>
          <p:cNvPicPr>
            <a:picLocks noChangeAspect="1"/>
          </p:cNvPicPr>
          <p:nvPr/>
        </p:nvPicPr>
        <p:blipFill rotWithShape="1">
          <a:blip r:embed="rId2">
            <a:extLst>
              <a:ext uri="{28A0092B-C50C-407E-A947-70E740481C1C}">
                <a14:useLocalDpi xmlns:a14="http://schemas.microsoft.com/office/drawing/2010/main" val="0"/>
              </a:ext>
            </a:extLst>
          </a:blip>
          <a:srcRect l="25783" t="7719" r="25547" b="27807"/>
          <a:stretch/>
        </p:blipFill>
        <p:spPr>
          <a:xfrm>
            <a:off x="6096000" y="287398"/>
            <a:ext cx="5578997" cy="4157203"/>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38EEF4A4-96A1-440B-A0EA-F3E29C931CFE}"/>
              </a:ext>
            </a:extLst>
          </p:cNvPr>
          <p:cNvPicPr>
            <a:picLocks noChangeAspect="1"/>
          </p:cNvPicPr>
          <p:nvPr/>
        </p:nvPicPr>
        <p:blipFill rotWithShape="1">
          <a:blip r:embed="rId3">
            <a:extLst>
              <a:ext uri="{28A0092B-C50C-407E-A947-70E740481C1C}">
                <a14:useLocalDpi xmlns:a14="http://schemas.microsoft.com/office/drawing/2010/main" val="0"/>
              </a:ext>
            </a:extLst>
          </a:blip>
          <a:srcRect l="25753" t="8008" r="28303" b="27188"/>
          <a:stretch/>
        </p:blipFill>
        <p:spPr>
          <a:xfrm>
            <a:off x="269653" y="287398"/>
            <a:ext cx="5266481" cy="4178461"/>
          </a:xfrm>
          <a:prstGeom prst="rect">
            <a:avLst/>
          </a:prstGeom>
        </p:spPr>
      </p:pic>
      <p:sp>
        <p:nvSpPr>
          <p:cNvPr id="2" name="Footer Placeholder 1">
            <a:extLst>
              <a:ext uri="{FF2B5EF4-FFF2-40B4-BE49-F238E27FC236}">
                <a16:creationId xmlns:a16="http://schemas.microsoft.com/office/drawing/2014/main" id="{9E0AF7D4-204C-123D-AA00-CC3A3DFB3FED}"/>
              </a:ext>
            </a:extLst>
          </p:cNvPr>
          <p:cNvSpPr>
            <a:spLocks noGrp="1"/>
          </p:cNvSpPr>
          <p:nvPr>
            <p:ph type="ftr" sz="quarter" idx="11"/>
          </p:nvPr>
        </p:nvSpPr>
        <p:spPr/>
        <p:txBody>
          <a:bodyPr/>
          <a:lstStyle/>
          <a:p>
            <a:pPr algn="l"/>
            <a:r>
              <a:rPr lang="en-US"/>
              <a:t>@NAVEENKUMAR PALANISAMY</a:t>
            </a:r>
            <a:endParaRPr lang="en-US" dirty="0"/>
          </a:p>
        </p:txBody>
      </p:sp>
      <p:sp>
        <p:nvSpPr>
          <p:cNvPr id="4" name="Date Placeholder 3">
            <a:extLst>
              <a:ext uri="{FF2B5EF4-FFF2-40B4-BE49-F238E27FC236}">
                <a16:creationId xmlns:a16="http://schemas.microsoft.com/office/drawing/2014/main" id="{2B15805D-EB80-E575-444E-767059BC620B}"/>
              </a:ext>
            </a:extLst>
          </p:cNvPr>
          <p:cNvSpPr>
            <a:spLocks noGrp="1"/>
          </p:cNvSpPr>
          <p:nvPr>
            <p:ph type="dt" sz="half" idx="10"/>
          </p:nvPr>
        </p:nvSpPr>
        <p:spPr/>
        <p:txBody>
          <a:bodyPr/>
          <a:lstStyle/>
          <a:p>
            <a:fld id="{7105CC05-2747-4E46-9219-A8F7D5C6C6FA}" type="datetime1">
              <a:rPr lang="en-US" smtClean="0"/>
              <a:t>8/2/2023</a:t>
            </a:fld>
            <a:endParaRPr lang="en-US" dirty="0"/>
          </a:p>
        </p:txBody>
      </p:sp>
      <p:sp>
        <p:nvSpPr>
          <p:cNvPr id="7" name="Slide Number Placeholder 6">
            <a:extLst>
              <a:ext uri="{FF2B5EF4-FFF2-40B4-BE49-F238E27FC236}">
                <a16:creationId xmlns:a16="http://schemas.microsoft.com/office/drawing/2014/main" id="{6D879F36-3040-BD41-63F8-4394B6F6BECE}"/>
              </a:ext>
            </a:extLst>
          </p:cNvPr>
          <p:cNvSpPr>
            <a:spLocks noGrp="1"/>
          </p:cNvSpPr>
          <p:nvPr>
            <p:ph type="sldNum" sz="quarter" idx="12"/>
          </p:nvPr>
        </p:nvSpPr>
        <p:spPr/>
        <p:txBody>
          <a:bodyPr/>
          <a:lstStyle/>
          <a:p>
            <a:fld id="{3A98EE3D-8CD1-4C3F-BD1C-C98C9596463C}" type="slidenum">
              <a:rPr lang="en-US" smtClean="0"/>
              <a:t>41</a:t>
            </a:fld>
            <a:endParaRPr lang="en-US" dirty="0"/>
          </a:p>
        </p:txBody>
      </p:sp>
    </p:spTree>
    <p:extLst>
      <p:ext uri="{BB962C8B-B14F-4D97-AF65-F5344CB8AC3E}">
        <p14:creationId xmlns:p14="http://schemas.microsoft.com/office/powerpoint/2010/main" val="3039405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1066800" y="263527"/>
            <a:ext cx="10058400" cy="1450757"/>
          </a:xfrm>
        </p:spPr>
        <p:txBody>
          <a:bodyPr anchor="b">
            <a:normAutofit/>
          </a:bodyPr>
          <a:lstStyle/>
          <a:p>
            <a:pPr marL="0" marR="0">
              <a:spcBef>
                <a:spcPts val="0"/>
              </a:spcBef>
              <a:spcAft>
                <a:spcPts val="0"/>
              </a:spcAft>
            </a:pPr>
            <a:r>
              <a:rPr lang="en-US" b="1" dirty="0">
                <a:effectLst/>
              </a:rPr>
              <a:t>Parameterizing without Example Keyword</a:t>
            </a:r>
          </a:p>
        </p:txBody>
      </p:sp>
      <p:pic>
        <p:nvPicPr>
          <p:cNvPr id="4" name="Picture 3">
            <a:extLst>
              <a:ext uri="{FF2B5EF4-FFF2-40B4-BE49-F238E27FC236}">
                <a16:creationId xmlns:a16="http://schemas.microsoft.com/office/drawing/2014/main" id="{B3BF65C2-0617-46A3-981A-6ED01472C583}"/>
              </a:ext>
            </a:extLst>
          </p:cNvPr>
          <p:cNvPicPr/>
          <p:nvPr/>
        </p:nvPicPr>
        <p:blipFill>
          <a:blip r:embed="rId2"/>
          <a:stretch>
            <a:fillRect/>
          </a:stretch>
        </p:blipFill>
        <p:spPr>
          <a:xfrm>
            <a:off x="692167" y="2371090"/>
            <a:ext cx="4983890" cy="2559725"/>
          </a:xfrm>
          <a:prstGeom prst="rect">
            <a:avLst/>
          </a:prstGeom>
          <a:noFill/>
        </p:spPr>
      </p:pic>
      <p:sp>
        <p:nvSpPr>
          <p:cNvPr id="3" name="Content Placeholder 2">
            <a:extLst>
              <a:ext uri="{FF2B5EF4-FFF2-40B4-BE49-F238E27FC236}">
                <a16:creationId xmlns:a16="http://schemas.microsoft.com/office/drawing/2014/main" id="{B464D42C-9DE7-43B7-B193-C616E8654BCB}"/>
              </a:ext>
            </a:extLst>
          </p:cNvPr>
          <p:cNvSpPr>
            <a:spLocks noGrp="1"/>
          </p:cNvSpPr>
          <p:nvPr>
            <p:ph sz="half" idx="2"/>
          </p:nvPr>
        </p:nvSpPr>
        <p:spPr>
          <a:xfrm>
            <a:off x="5903089" y="2120900"/>
            <a:ext cx="5706319" cy="3748194"/>
          </a:xfrm>
        </p:spPr>
        <p:txBody>
          <a:bodyPr>
            <a:normAutofit/>
          </a:bodyPr>
          <a:lstStyle/>
          <a:p>
            <a:pPr marL="0" marR="0">
              <a:lnSpc>
                <a:spcPct val="150000"/>
              </a:lnSpc>
              <a:spcBef>
                <a:spcPts val="0"/>
              </a:spcBef>
              <a:spcAft>
                <a:spcPts val="0"/>
              </a:spcAft>
            </a:pPr>
            <a:r>
              <a:rPr lang="en-US" dirty="0">
                <a:effectLst/>
                <a:latin typeface="Arial" panose="020B0604020202020204" pitchFamily="34" charset="0"/>
                <a:cs typeface="Arial" panose="020B0604020202020204" pitchFamily="34" charset="0"/>
              </a:rPr>
              <a:t>1) Go to the </a:t>
            </a:r>
            <a:r>
              <a:rPr lang="en-US" b="1" i="1" dirty="0">
                <a:effectLst/>
                <a:latin typeface="Arial" panose="020B0604020202020204" pitchFamily="34" charset="0"/>
                <a:cs typeface="Arial" panose="020B0604020202020204" pitchFamily="34" charset="0"/>
              </a:rPr>
              <a:t>Feature File</a:t>
            </a:r>
            <a:r>
              <a:rPr lang="en-US" dirty="0">
                <a:effectLst/>
                <a:latin typeface="Arial" panose="020B0604020202020204" pitchFamily="34" charset="0"/>
                <a:cs typeface="Arial" panose="020B0604020202020204" pitchFamily="34" charset="0"/>
              </a:rPr>
              <a:t> and change the statement where passing </a:t>
            </a:r>
            <a:r>
              <a:rPr lang="en-US" i="1" dirty="0">
                <a:effectLst/>
                <a:latin typeface="Arial" panose="020B0604020202020204" pitchFamily="34" charset="0"/>
                <a:cs typeface="Arial" panose="020B0604020202020204" pitchFamily="34" charset="0"/>
              </a:rPr>
              <a:t>Username &amp; Password </a:t>
            </a:r>
            <a:r>
              <a:rPr lang="en-US" dirty="0">
                <a:effectLst/>
                <a:latin typeface="Arial" panose="020B0604020202020204" pitchFamily="34" charset="0"/>
                <a:cs typeface="Arial" panose="020B0604020202020204" pitchFamily="34" charset="0"/>
              </a:rPr>
              <a:t>as per below:</a:t>
            </a:r>
          </a:p>
          <a:p>
            <a:pPr marL="0" marR="0">
              <a:lnSpc>
                <a:spcPct val="150000"/>
              </a:lnSpc>
              <a:spcBef>
                <a:spcPts val="0"/>
              </a:spcBef>
              <a:spcAft>
                <a:spcPts val="0"/>
              </a:spcAft>
            </a:pPr>
            <a:r>
              <a:rPr lang="en-US" b="1" i="1" dirty="0">
                <a:effectLst/>
                <a:latin typeface="Arial" panose="020B0604020202020204" pitchFamily="34" charset="0"/>
                <a:cs typeface="Arial" panose="020B0604020202020204" pitchFamily="34" charset="0"/>
              </a:rPr>
              <a:t>And User enters “</a:t>
            </a:r>
            <a:r>
              <a:rPr lang="en-US" b="1" i="1" dirty="0">
                <a:solidFill>
                  <a:srgbClr val="00B050"/>
                </a:solidFill>
                <a:effectLst/>
                <a:latin typeface="Arial" panose="020B0604020202020204" pitchFamily="34" charset="0"/>
                <a:cs typeface="Arial" panose="020B0604020202020204" pitchFamily="34" charset="0"/>
              </a:rPr>
              <a:t>testuser_1</a:t>
            </a:r>
            <a:r>
              <a:rPr lang="en-US" b="1" i="1" dirty="0">
                <a:effectLst/>
                <a:latin typeface="Arial" panose="020B0604020202020204" pitchFamily="34" charset="0"/>
                <a:cs typeface="Arial" panose="020B0604020202020204" pitchFamily="34" charset="0"/>
              </a:rPr>
              <a:t>” and “</a:t>
            </a:r>
            <a:r>
              <a:rPr lang="en-US" b="1" i="1" dirty="0">
                <a:solidFill>
                  <a:srgbClr val="00B050"/>
                </a:solidFill>
                <a:effectLst/>
                <a:latin typeface="Arial" panose="020B0604020202020204" pitchFamily="34" charset="0"/>
                <a:cs typeface="Arial" panose="020B0604020202020204" pitchFamily="34" charset="0"/>
              </a:rPr>
              <a:t>Test@123</a:t>
            </a:r>
            <a:r>
              <a:rPr lang="en-US" b="1" i="1" dirty="0">
                <a:effectLst/>
                <a:latin typeface="Arial" panose="020B0604020202020204" pitchFamily="34" charset="0"/>
                <a:cs typeface="Arial" panose="020B0604020202020204" pitchFamily="34" charset="0"/>
              </a:rPr>
              <a:t>“</a:t>
            </a:r>
            <a:endParaRPr lang="en-US" dirty="0">
              <a:effectLst/>
              <a:latin typeface="Arial" panose="020B0604020202020204" pitchFamily="34" charset="0"/>
              <a:cs typeface="Arial" panose="020B0604020202020204" pitchFamily="34" charset="0"/>
            </a:endParaRPr>
          </a:p>
          <a:p>
            <a:pPr marL="109728" lvl="1" indent="0">
              <a:lnSpc>
                <a:spcPct val="150000"/>
              </a:lnSpc>
              <a:spcBef>
                <a:spcPts val="0"/>
              </a:spcBef>
              <a:spcAft>
                <a:spcPts val="800"/>
              </a:spcAft>
              <a:buNone/>
            </a:pPr>
            <a:endParaRPr lang="en-US" dirty="0">
              <a:effectLst/>
              <a:latin typeface="Arial" panose="020B0604020202020204" pitchFamily="34" charset="0"/>
              <a:cs typeface="Arial" panose="020B0604020202020204" pitchFamily="34" charset="0"/>
            </a:endParaRPr>
          </a:p>
          <a:p>
            <a:pPr marL="109728" lvl="1" indent="0">
              <a:lnSpc>
                <a:spcPct val="150000"/>
              </a:lnSpc>
              <a:spcBef>
                <a:spcPts val="0"/>
              </a:spcBef>
              <a:spcAft>
                <a:spcPts val="800"/>
              </a:spcAft>
              <a:buNone/>
            </a:pPr>
            <a:r>
              <a:rPr lang="en-US" dirty="0">
                <a:latin typeface="Arial" panose="020B0604020202020204" pitchFamily="34" charset="0"/>
                <a:cs typeface="Arial" panose="020B0604020202020204" pitchFamily="34" charset="0"/>
              </a:rPr>
              <a:t>	</a:t>
            </a:r>
            <a:r>
              <a:rPr lang="en-US" sz="1900" dirty="0">
                <a:effectLst/>
                <a:latin typeface="Arial" panose="020B0604020202020204" pitchFamily="34" charset="0"/>
                <a:cs typeface="Arial" panose="020B0604020202020204" pitchFamily="34" charset="0"/>
              </a:rPr>
              <a:t>In the above statement, we have passed </a:t>
            </a:r>
            <a:r>
              <a:rPr lang="en-US" sz="1900" i="1" dirty="0">
                <a:effectLst/>
                <a:latin typeface="Arial" panose="020B0604020202020204" pitchFamily="34" charset="0"/>
                <a:cs typeface="Arial" panose="020B0604020202020204" pitchFamily="34" charset="0"/>
              </a:rPr>
              <a:t>Username &amp; Password</a:t>
            </a:r>
            <a:r>
              <a:rPr lang="en-US" sz="1900" dirty="0">
                <a:effectLst/>
                <a:latin typeface="Arial" panose="020B0604020202020204" pitchFamily="34" charset="0"/>
                <a:cs typeface="Arial" panose="020B0604020202020204" pitchFamily="34" charset="0"/>
              </a:rPr>
              <a:t> from the </a:t>
            </a:r>
            <a:r>
              <a:rPr lang="en-US" sz="1900" i="1" dirty="0">
                <a:effectLst/>
                <a:latin typeface="Arial" panose="020B0604020202020204" pitchFamily="34" charset="0"/>
                <a:cs typeface="Arial" panose="020B0604020202020204" pitchFamily="34" charset="0"/>
              </a:rPr>
              <a:t>Feature File</a:t>
            </a:r>
            <a:r>
              <a:rPr lang="en-US" sz="1900" dirty="0">
                <a:effectLst/>
                <a:latin typeface="Arial" panose="020B0604020202020204" pitchFamily="34" charset="0"/>
                <a:cs typeface="Arial" panose="020B0604020202020204" pitchFamily="34" charset="0"/>
              </a:rPr>
              <a:t> which will feed in to </a:t>
            </a:r>
            <a:r>
              <a:rPr lang="en-US" sz="1900" i="1" dirty="0">
                <a:effectLst/>
                <a:latin typeface="Arial" panose="020B0604020202020204" pitchFamily="34" charset="0"/>
                <a:cs typeface="Arial" panose="020B0604020202020204" pitchFamily="34" charset="0"/>
              </a:rPr>
              <a:t>Step Definition</a:t>
            </a:r>
            <a:r>
              <a:rPr lang="en-US" sz="1900" dirty="0">
                <a:effectLst/>
                <a:latin typeface="Arial" panose="020B0604020202020204" pitchFamily="34" charset="0"/>
                <a:cs typeface="Arial" panose="020B0604020202020204" pitchFamily="34" charset="0"/>
              </a:rPr>
              <a:t> of the above statement automatically.</a:t>
            </a:r>
          </a:p>
        </p:txBody>
      </p:sp>
      <p:sp>
        <p:nvSpPr>
          <p:cNvPr id="5" name="Footer Placeholder 4">
            <a:extLst>
              <a:ext uri="{FF2B5EF4-FFF2-40B4-BE49-F238E27FC236}">
                <a16:creationId xmlns:a16="http://schemas.microsoft.com/office/drawing/2014/main" id="{15F65EDC-E973-4912-7DA1-7964F5CF9087}"/>
              </a:ext>
            </a:extLst>
          </p:cNvPr>
          <p:cNvSpPr>
            <a:spLocks noGrp="1"/>
          </p:cNvSpPr>
          <p:nvPr>
            <p:ph type="ftr" sz="quarter" idx="11"/>
          </p:nvPr>
        </p:nvSpPr>
        <p:spPr/>
        <p:txBody>
          <a:bodyPr/>
          <a:lstStyle/>
          <a:p>
            <a:r>
              <a:rPr lang="en-US"/>
              <a:t>@NAVEENKUMAR PALANISAMY</a:t>
            </a:r>
            <a:endParaRPr lang="en-US" dirty="0"/>
          </a:p>
        </p:txBody>
      </p:sp>
      <p:sp>
        <p:nvSpPr>
          <p:cNvPr id="6" name="Date Placeholder 5">
            <a:extLst>
              <a:ext uri="{FF2B5EF4-FFF2-40B4-BE49-F238E27FC236}">
                <a16:creationId xmlns:a16="http://schemas.microsoft.com/office/drawing/2014/main" id="{721B7820-6F90-F072-3A62-9E060C40D37B}"/>
              </a:ext>
            </a:extLst>
          </p:cNvPr>
          <p:cNvSpPr>
            <a:spLocks noGrp="1"/>
          </p:cNvSpPr>
          <p:nvPr>
            <p:ph type="dt" sz="half" idx="10"/>
          </p:nvPr>
        </p:nvSpPr>
        <p:spPr/>
        <p:txBody>
          <a:bodyPr/>
          <a:lstStyle/>
          <a:p>
            <a:fld id="{E86E6C4D-DE33-4A9F-8285-190AC22BF7A9}" type="datetime1">
              <a:rPr lang="en-US" smtClean="0"/>
              <a:t>8/2/2023</a:t>
            </a:fld>
            <a:endParaRPr lang="en-US" dirty="0"/>
          </a:p>
        </p:txBody>
      </p:sp>
      <p:sp>
        <p:nvSpPr>
          <p:cNvPr id="7" name="Slide Number Placeholder 6">
            <a:extLst>
              <a:ext uri="{FF2B5EF4-FFF2-40B4-BE49-F238E27FC236}">
                <a16:creationId xmlns:a16="http://schemas.microsoft.com/office/drawing/2014/main" id="{B98FAB9F-FDAD-A6AC-1956-031559EC1BC2}"/>
              </a:ext>
            </a:extLst>
          </p:cNvPr>
          <p:cNvSpPr>
            <a:spLocks noGrp="1"/>
          </p:cNvSpPr>
          <p:nvPr>
            <p:ph type="sldNum" sz="quarter" idx="12"/>
          </p:nvPr>
        </p:nvSpPr>
        <p:spPr/>
        <p:txBody>
          <a:bodyPr/>
          <a:lstStyle/>
          <a:p>
            <a:fld id="{3A98EE3D-8CD1-4C3F-BD1C-C98C9596463C}" type="slidenum">
              <a:rPr lang="en-US" smtClean="0"/>
              <a:t>42</a:t>
            </a:fld>
            <a:endParaRPr lang="en-US" dirty="0"/>
          </a:p>
        </p:txBody>
      </p:sp>
    </p:spTree>
    <p:extLst>
      <p:ext uri="{BB962C8B-B14F-4D97-AF65-F5344CB8AC3E}">
        <p14:creationId xmlns:p14="http://schemas.microsoft.com/office/powerpoint/2010/main" val="1687691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1066800" y="263527"/>
            <a:ext cx="10058400" cy="1450757"/>
          </a:xfrm>
        </p:spPr>
        <p:txBody>
          <a:bodyPr anchor="b">
            <a:normAutofit/>
          </a:bodyPr>
          <a:lstStyle/>
          <a:p>
            <a:pPr marL="0" marR="0">
              <a:spcBef>
                <a:spcPts val="0"/>
              </a:spcBef>
              <a:spcAft>
                <a:spcPts val="0"/>
              </a:spcAft>
            </a:pPr>
            <a:r>
              <a:rPr lang="en-US" b="1">
                <a:effectLst/>
              </a:rPr>
              <a:t>Parameterizing without Example Keyword</a:t>
            </a: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2"/>
          </p:nvPr>
        </p:nvSpPr>
        <p:spPr>
          <a:xfrm>
            <a:off x="858456" y="2051452"/>
            <a:ext cx="10058400" cy="4002107"/>
          </a:xfrm>
        </p:spPr>
        <p:txBody>
          <a:bodyPr>
            <a:normAutofit/>
          </a:bodyPr>
          <a:lstStyle/>
          <a:p>
            <a:pPr marL="0" marR="0">
              <a:lnSpc>
                <a:spcPct val="150000"/>
              </a:lnSpc>
              <a:spcBef>
                <a:spcPts val="0"/>
              </a:spcBef>
              <a:spcAft>
                <a:spcPts val="0"/>
              </a:spcAft>
            </a:pP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2) Changes in the </a:t>
            </a:r>
            <a:r>
              <a:rPr lang="en-US" sz="20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Step Definition</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file is also required to make it understand the </a:t>
            </a:r>
            <a:r>
              <a:rPr lang="en-US" sz="20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Parameterization of the feature file</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So, it is required to update the </a:t>
            </a:r>
            <a:r>
              <a:rPr lang="en-US" sz="20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Test Step</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in the </a:t>
            </a:r>
            <a:r>
              <a:rPr lang="en-US" sz="20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Step Definition</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file which is linked with the above-changed </a:t>
            </a:r>
            <a:r>
              <a:rPr lang="en-US" sz="20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Feature</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file statement. Use the below code:</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109728" lvl="1" indent="0">
              <a:lnSpc>
                <a:spcPct val="150000"/>
              </a:lnSpc>
              <a:spcBef>
                <a:spcPts val="0"/>
              </a:spcBef>
              <a:spcAft>
                <a:spcPts val="0"/>
              </a:spcAft>
              <a:buNone/>
            </a:pPr>
            <a:r>
              <a:rPr lang="en-US" sz="1800" b="1" i="1" dirty="0">
                <a:solidFill>
                  <a:srgbClr val="808080"/>
                </a:solidFill>
                <a:effectLst/>
                <a:latin typeface="Arial" panose="020B0604020202020204" pitchFamily="34" charset="0"/>
                <a:ea typeface="Times New Roman" panose="02020603050405020304" pitchFamily="18" charset="0"/>
                <a:cs typeface="Arial" panose="020B0604020202020204" pitchFamily="34" charset="0"/>
              </a:rPr>
              <a:t>      @When</a:t>
            </a:r>
            <a:r>
              <a:rPr lang="en-US" sz="1800" b="1"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(“^User enters \”(.*)\” and \”(.*)\”$”)</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750"/>
              </a:spcAft>
            </a:pP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The same can be achieved by using the below code as well:</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109728" lvl="1" indent="0">
              <a:lnSpc>
                <a:spcPct val="150000"/>
              </a:lnSpc>
              <a:spcBef>
                <a:spcPts val="0"/>
              </a:spcBef>
              <a:spcAft>
                <a:spcPts val="0"/>
              </a:spcAft>
              <a:buNone/>
            </a:pPr>
            <a:r>
              <a:rPr lang="en-US" sz="1800" b="1" i="1" dirty="0">
                <a:solidFill>
                  <a:srgbClr val="808080"/>
                </a:solidFill>
                <a:effectLst/>
                <a:latin typeface="Arial" panose="020B0604020202020204" pitchFamily="34" charset="0"/>
                <a:ea typeface="Times New Roman" panose="02020603050405020304" pitchFamily="18" charset="0"/>
                <a:cs typeface="Arial" panose="020B0604020202020204" pitchFamily="34" charset="0"/>
              </a:rPr>
              <a:t>      @When</a:t>
            </a:r>
            <a:r>
              <a:rPr lang="en-US" sz="1800" b="1" i="1" dirty="0">
                <a:solidFill>
                  <a:srgbClr val="3366FF"/>
                </a:solidFill>
                <a:effectLst/>
                <a:latin typeface="Arial" panose="020B0604020202020204" pitchFamily="34" charset="0"/>
                <a:ea typeface="Times New Roman" panose="02020603050405020304" pitchFamily="18" charset="0"/>
                <a:cs typeface="Arial" panose="020B0604020202020204" pitchFamily="34" charset="0"/>
              </a:rPr>
              <a:t>(“^User enters \”([^\”]*)\” and \”([^\”]*)\”$”)</a:t>
            </a: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027FD8F-A48F-EC99-3C81-6A20F97B5554}"/>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7086C338-F4D9-4B11-9FE5-736D22C421FA}"/>
              </a:ext>
            </a:extLst>
          </p:cNvPr>
          <p:cNvSpPr>
            <a:spLocks noGrp="1"/>
          </p:cNvSpPr>
          <p:nvPr>
            <p:ph type="dt" sz="half" idx="10"/>
          </p:nvPr>
        </p:nvSpPr>
        <p:spPr/>
        <p:txBody>
          <a:bodyPr/>
          <a:lstStyle/>
          <a:p>
            <a:fld id="{BAB88371-CA32-4FA0-B09A-F2E45CF304A2}" type="datetime1">
              <a:rPr lang="en-US" smtClean="0"/>
              <a:t>8/2/2023</a:t>
            </a:fld>
            <a:endParaRPr lang="en-US" dirty="0"/>
          </a:p>
        </p:txBody>
      </p:sp>
      <p:sp>
        <p:nvSpPr>
          <p:cNvPr id="6" name="Slide Number Placeholder 5">
            <a:extLst>
              <a:ext uri="{FF2B5EF4-FFF2-40B4-BE49-F238E27FC236}">
                <a16:creationId xmlns:a16="http://schemas.microsoft.com/office/drawing/2014/main" id="{C649FA49-8ECF-1D0A-12DE-86040976858D}"/>
              </a:ext>
            </a:extLst>
          </p:cNvPr>
          <p:cNvSpPr>
            <a:spLocks noGrp="1"/>
          </p:cNvSpPr>
          <p:nvPr>
            <p:ph type="sldNum" sz="quarter" idx="12"/>
          </p:nvPr>
        </p:nvSpPr>
        <p:spPr/>
        <p:txBody>
          <a:bodyPr/>
          <a:lstStyle/>
          <a:p>
            <a:fld id="{3A98EE3D-8CD1-4C3F-BD1C-C98C9596463C}" type="slidenum">
              <a:rPr lang="en-US" smtClean="0"/>
              <a:t>43</a:t>
            </a:fld>
            <a:endParaRPr lang="en-US" dirty="0"/>
          </a:p>
        </p:txBody>
      </p:sp>
    </p:spTree>
    <p:extLst>
      <p:ext uri="{BB962C8B-B14F-4D97-AF65-F5344CB8AC3E}">
        <p14:creationId xmlns:p14="http://schemas.microsoft.com/office/powerpoint/2010/main" val="1150942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1066800" y="263527"/>
            <a:ext cx="10058400" cy="1450757"/>
          </a:xfrm>
        </p:spPr>
        <p:txBody>
          <a:bodyPr anchor="b">
            <a:normAutofit/>
          </a:bodyPr>
          <a:lstStyle/>
          <a:p>
            <a:pPr marL="0" marR="0">
              <a:spcBef>
                <a:spcPts val="0"/>
              </a:spcBef>
              <a:spcAft>
                <a:spcPts val="0"/>
              </a:spcAft>
            </a:pPr>
            <a:r>
              <a:rPr lang="en-US" b="1" dirty="0">
                <a:effectLst/>
              </a:rPr>
              <a:t>Parameterizing without Example Keyword</a:t>
            </a:r>
          </a:p>
        </p:txBody>
      </p:sp>
      <p:sp>
        <p:nvSpPr>
          <p:cNvPr id="4" name="Rectangle 2">
            <a:extLst>
              <a:ext uri="{FF2B5EF4-FFF2-40B4-BE49-F238E27FC236}">
                <a16:creationId xmlns:a16="http://schemas.microsoft.com/office/drawing/2014/main" id="{697BFE91-2EF8-4575-B9BC-D58C862B4296}"/>
              </a:ext>
            </a:extLst>
          </p:cNvPr>
          <p:cNvSpPr>
            <a:spLocks noChangeArrowheads="1"/>
          </p:cNvSpPr>
          <p:nvPr/>
        </p:nvSpPr>
        <p:spPr bwMode="auto">
          <a:xfrm>
            <a:off x="335666" y="2115149"/>
            <a:ext cx="13752895" cy="3174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3) Same parameters should also go into the associated </a:t>
            </a:r>
            <a:r>
              <a:rPr kumimoji="0" lang="en-US" altLang="en-US" sz="2000" b="0" i="1"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Test_Step</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As the Test step is nothing but a simple Java method, syntax to accept the parameter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in the Java method is like this:</a:t>
            </a:r>
            <a:endParaRPr kumimoji="0" lang="en-US" altLang="en-US" sz="11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1" i="1" u="none" strike="noStrike" cap="none" normalizeH="0" baseline="0" dirty="0">
              <a:ln>
                <a:noFill/>
              </a:ln>
              <a:solidFill>
                <a:srgbClr val="8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1" i="1" u="none" strike="noStrike" cap="none" normalizeH="0" baseline="0" dirty="0">
                <a:ln>
                  <a:noFill/>
                </a:ln>
                <a:solidFill>
                  <a:srgbClr val="800000"/>
                </a:solidFill>
                <a:effectLst/>
                <a:latin typeface="Arial" panose="020B0604020202020204" pitchFamily="34" charset="0"/>
                <a:ea typeface="Times New Roman" panose="02020603050405020304" pitchFamily="18" charset="0"/>
                <a:cs typeface="Arial" panose="020B0604020202020204" pitchFamily="34" charset="0"/>
              </a:rPr>
              <a:t>public void</a:t>
            </a:r>
            <a:r>
              <a:rPr kumimoji="0" lang="en-US" altLang="en-US"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b="1" i="1"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user_enters_UserName_and_Password</a:t>
            </a:r>
            <a:r>
              <a:rPr kumimoji="0" lang="en-US" altLang="en-US"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(String </a:t>
            </a:r>
            <a:r>
              <a:rPr kumimoji="0" lang="en-US" altLang="en-US" b="1" i="1" u="none" strike="noStrike" cap="none" normalizeH="0" baseline="0" dirty="0">
                <a:ln>
                  <a:noFill/>
                </a:ln>
                <a:solidFill>
                  <a:srgbClr val="FF6600"/>
                </a:solidFill>
                <a:effectLst/>
                <a:latin typeface="Arial" panose="020B0604020202020204" pitchFamily="34" charset="0"/>
                <a:ea typeface="Times New Roman" panose="02020603050405020304" pitchFamily="18" charset="0"/>
                <a:cs typeface="Arial" panose="020B0604020202020204" pitchFamily="34" charset="0"/>
              </a:rPr>
              <a:t>username</a:t>
            </a:r>
            <a:r>
              <a:rPr kumimoji="0" lang="en-US" altLang="en-US"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String </a:t>
            </a:r>
            <a:r>
              <a:rPr kumimoji="0" lang="en-US" altLang="en-US" b="1" i="1" u="none" strike="noStrike" cap="none" normalizeH="0" baseline="0" dirty="0">
                <a:ln>
                  <a:noFill/>
                </a:ln>
                <a:solidFill>
                  <a:srgbClr val="FF6600"/>
                </a:solidFill>
                <a:effectLst/>
                <a:latin typeface="Arial" panose="020B0604020202020204" pitchFamily="34" charset="0"/>
                <a:ea typeface="Times New Roman" panose="02020603050405020304" pitchFamily="18" charset="0"/>
                <a:cs typeface="Arial" panose="020B0604020202020204" pitchFamily="34" charset="0"/>
              </a:rPr>
              <a:t>password</a:t>
            </a:r>
            <a:r>
              <a:rPr kumimoji="0" lang="en-US" altLang="en-US"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b="1" i="1" u="none" strike="noStrike" cap="none" normalizeH="0" baseline="0" dirty="0">
                <a:ln>
                  <a:noFill/>
                </a:ln>
                <a:solidFill>
                  <a:srgbClr val="800000"/>
                </a:solidFill>
                <a:effectLst/>
                <a:latin typeface="Arial" panose="020B0604020202020204" pitchFamily="34" charset="0"/>
                <a:ea typeface="Times New Roman" panose="02020603050405020304" pitchFamily="18" charset="0"/>
                <a:cs typeface="Arial" panose="020B0604020202020204" pitchFamily="34" charset="0"/>
              </a:rPr>
              <a:t>throws</a:t>
            </a:r>
            <a:r>
              <a:rPr kumimoji="0" lang="en-US" altLang="en-US"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Throwable {</a:t>
            </a:r>
            <a:endParaRPr kumimoji="0" lang="en-US" altLang="en-US" sz="105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05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F6447EA7-1BB0-4F40-B25B-44D6E78973C8}"/>
              </a:ext>
            </a:extLst>
          </p:cNvPr>
          <p:cNvSpPr>
            <a:spLocks noChangeArrowheads="1"/>
          </p:cNvSpPr>
          <p:nvPr/>
        </p:nvSpPr>
        <p:spPr bwMode="auto">
          <a:xfrm>
            <a:off x="0" y="16922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Footer Placeholder 2">
            <a:extLst>
              <a:ext uri="{FF2B5EF4-FFF2-40B4-BE49-F238E27FC236}">
                <a16:creationId xmlns:a16="http://schemas.microsoft.com/office/drawing/2014/main" id="{6C1CEFCE-81E4-B6D7-5F23-BAB7DB9B9337}"/>
              </a:ext>
            </a:extLst>
          </p:cNvPr>
          <p:cNvSpPr>
            <a:spLocks noGrp="1"/>
          </p:cNvSpPr>
          <p:nvPr>
            <p:ph type="ftr" sz="quarter" idx="11"/>
          </p:nvPr>
        </p:nvSpPr>
        <p:spPr/>
        <p:txBody>
          <a:bodyPr/>
          <a:lstStyle/>
          <a:p>
            <a:r>
              <a:rPr lang="en-US"/>
              <a:t>@NAVEENKUMAR PALANISAMY</a:t>
            </a:r>
            <a:endParaRPr lang="en-US" dirty="0"/>
          </a:p>
        </p:txBody>
      </p:sp>
      <p:sp>
        <p:nvSpPr>
          <p:cNvPr id="6" name="Date Placeholder 5">
            <a:extLst>
              <a:ext uri="{FF2B5EF4-FFF2-40B4-BE49-F238E27FC236}">
                <a16:creationId xmlns:a16="http://schemas.microsoft.com/office/drawing/2014/main" id="{A5A1D7C7-A33D-41B9-A212-95C557CD1A8B}"/>
              </a:ext>
            </a:extLst>
          </p:cNvPr>
          <p:cNvSpPr>
            <a:spLocks noGrp="1"/>
          </p:cNvSpPr>
          <p:nvPr>
            <p:ph type="dt" sz="half" idx="10"/>
          </p:nvPr>
        </p:nvSpPr>
        <p:spPr/>
        <p:txBody>
          <a:bodyPr/>
          <a:lstStyle/>
          <a:p>
            <a:fld id="{59877F0E-0172-4ADA-96E2-69F9C41F0DA7}" type="datetime1">
              <a:rPr lang="en-US" smtClean="0"/>
              <a:t>8/2/2023</a:t>
            </a:fld>
            <a:endParaRPr lang="en-US" dirty="0"/>
          </a:p>
        </p:txBody>
      </p:sp>
      <p:sp>
        <p:nvSpPr>
          <p:cNvPr id="7" name="Slide Number Placeholder 6">
            <a:extLst>
              <a:ext uri="{FF2B5EF4-FFF2-40B4-BE49-F238E27FC236}">
                <a16:creationId xmlns:a16="http://schemas.microsoft.com/office/drawing/2014/main" id="{CF4F7051-7146-A6EB-F4A6-00FD267B753D}"/>
              </a:ext>
            </a:extLst>
          </p:cNvPr>
          <p:cNvSpPr>
            <a:spLocks noGrp="1"/>
          </p:cNvSpPr>
          <p:nvPr>
            <p:ph type="sldNum" sz="quarter" idx="12"/>
          </p:nvPr>
        </p:nvSpPr>
        <p:spPr/>
        <p:txBody>
          <a:bodyPr/>
          <a:lstStyle/>
          <a:p>
            <a:fld id="{3A98EE3D-8CD1-4C3F-BD1C-C98C9596463C}" type="slidenum">
              <a:rPr lang="en-US" smtClean="0"/>
              <a:t>44</a:t>
            </a:fld>
            <a:endParaRPr lang="en-US" dirty="0"/>
          </a:p>
        </p:txBody>
      </p:sp>
    </p:spTree>
    <p:extLst>
      <p:ext uri="{BB962C8B-B14F-4D97-AF65-F5344CB8AC3E}">
        <p14:creationId xmlns:p14="http://schemas.microsoft.com/office/powerpoint/2010/main" val="3705900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1066800" y="263527"/>
            <a:ext cx="10058400" cy="1450757"/>
          </a:xfrm>
        </p:spPr>
        <p:txBody>
          <a:bodyPr anchor="b">
            <a:normAutofit/>
          </a:bodyPr>
          <a:lstStyle/>
          <a:p>
            <a:pPr marL="0" marR="0">
              <a:spcBef>
                <a:spcPts val="0"/>
              </a:spcBef>
              <a:spcAft>
                <a:spcPts val="0"/>
              </a:spcAft>
            </a:pPr>
            <a:r>
              <a:rPr lang="en-US" b="1" dirty="0">
                <a:effectLst/>
              </a:rPr>
              <a:t>Parameterizing without Example Keyword</a:t>
            </a:r>
          </a:p>
        </p:txBody>
      </p:sp>
      <p:sp>
        <p:nvSpPr>
          <p:cNvPr id="5" name="Rectangle 3">
            <a:extLst>
              <a:ext uri="{FF2B5EF4-FFF2-40B4-BE49-F238E27FC236}">
                <a16:creationId xmlns:a16="http://schemas.microsoft.com/office/drawing/2014/main" id="{F6447EA7-1BB0-4F40-B25B-44D6E78973C8}"/>
              </a:ext>
            </a:extLst>
          </p:cNvPr>
          <p:cNvSpPr>
            <a:spLocks noChangeArrowheads="1"/>
          </p:cNvSpPr>
          <p:nvPr/>
        </p:nvSpPr>
        <p:spPr bwMode="auto">
          <a:xfrm>
            <a:off x="0" y="16922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C0490325-46C4-4A0E-9D5C-835FC7E25454}"/>
              </a:ext>
            </a:extLst>
          </p:cNvPr>
          <p:cNvSpPr>
            <a:spLocks noChangeArrowheads="1"/>
          </p:cNvSpPr>
          <p:nvPr/>
        </p:nvSpPr>
        <p:spPr bwMode="auto">
          <a:xfrm>
            <a:off x="395468" y="1886845"/>
            <a:ext cx="11264441" cy="2055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4) Now the last step is to feed the parameters in the actual core statements of </a:t>
            </a:r>
            <a:r>
              <a:rPr kumimoji="0" lang="en-US" altLang="en-US" sz="1600" b="0"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Selenium WebDriver</a:t>
            </a: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Use the below code:</a:t>
            </a:r>
            <a:endParaRPr kumimoji="0" lang="en-US" altLang="en-US"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1" i="1" u="none" strike="noStrike" cap="none" normalizeH="0" baseline="0" dirty="0" err="1">
                <a:ln>
                  <a:noFill/>
                </a:ln>
                <a:solidFill>
                  <a:srgbClr val="3366FF"/>
                </a:solidFill>
                <a:effectLst/>
                <a:latin typeface="Arial" panose="020B0604020202020204" pitchFamily="34" charset="0"/>
                <a:ea typeface="Times New Roman" panose="02020603050405020304" pitchFamily="18" charset="0"/>
                <a:cs typeface="Arial" panose="020B0604020202020204" pitchFamily="34" charset="0"/>
              </a:rPr>
              <a:t>driver</a:t>
            </a:r>
            <a:r>
              <a:rPr kumimoji="0" lang="en-US" altLang="en-US" sz="1600" b="1" i="1"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.findElement</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(By.id(“</a:t>
            </a:r>
            <a:r>
              <a:rPr kumimoji="0" lang="en-US" altLang="en-US" sz="1600" b="1" i="1" u="none" strike="noStrike" cap="none" normalizeH="0" baseline="0" dirty="0">
                <a:ln>
                  <a:noFill/>
                </a:ln>
                <a:solidFill>
                  <a:srgbClr val="3366FF"/>
                </a:solidFill>
                <a:effectLst/>
                <a:latin typeface="Arial" panose="020B0604020202020204" pitchFamily="34" charset="0"/>
                <a:ea typeface="Times New Roman" panose="02020603050405020304" pitchFamily="18" charset="0"/>
                <a:cs typeface="Arial" panose="020B0604020202020204" pitchFamily="34" charset="0"/>
              </a:rPr>
              <a:t>log</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r>
              <a:rPr kumimoji="0" lang="en-US" altLang="en-US" sz="1600" b="1" i="1"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sendKeys</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r>
              <a:rPr kumimoji="0" lang="en-US" altLang="en-US" sz="1600" b="1" i="1" u="none" strike="noStrike" cap="none" normalizeH="0" baseline="0" dirty="0">
                <a:ln>
                  <a:noFill/>
                </a:ln>
                <a:solidFill>
                  <a:srgbClr val="FF6600"/>
                </a:solidFill>
                <a:effectLst/>
                <a:latin typeface="Arial" panose="020B0604020202020204" pitchFamily="34" charset="0"/>
                <a:ea typeface="Times New Roman" panose="02020603050405020304" pitchFamily="18" charset="0"/>
                <a:cs typeface="Arial" panose="020B0604020202020204" pitchFamily="34" charset="0"/>
              </a:rPr>
              <a:t>username</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b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sz="1600" b="1" i="1" u="none" strike="noStrike" cap="none" normalizeH="0" baseline="0" dirty="0" err="1">
                <a:ln>
                  <a:noFill/>
                </a:ln>
                <a:solidFill>
                  <a:srgbClr val="3366FF"/>
                </a:solidFill>
                <a:effectLst/>
                <a:latin typeface="Arial" panose="020B0604020202020204" pitchFamily="34" charset="0"/>
                <a:ea typeface="Times New Roman" panose="02020603050405020304" pitchFamily="18" charset="0"/>
                <a:cs typeface="Arial" panose="020B0604020202020204" pitchFamily="34" charset="0"/>
              </a:rPr>
              <a:t>driver</a:t>
            </a:r>
            <a:r>
              <a:rPr kumimoji="0" lang="en-US" altLang="en-US" sz="1600" b="1" i="1"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.findElement</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(By.id(“</a:t>
            </a:r>
            <a:r>
              <a:rPr kumimoji="0" lang="en-US" altLang="en-US" sz="1600" b="1" i="1" u="none" strike="noStrike" cap="none" normalizeH="0" baseline="0" dirty="0" err="1">
                <a:ln>
                  <a:noFill/>
                </a:ln>
                <a:solidFill>
                  <a:srgbClr val="3366FF"/>
                </a:solidFill>
                <a:effectLst/>
                <a:latin typeface="Arial" panose="020B0604020202020204" pitchFamily="34" charset="0"/>
                <a:ea typeface="Times New Roman" panose="02020603050405020304" pitchFamily="18" charset="0"/>
                <a:cs typeface="Arial" panose="020B0604020202020204" pitchFamily="34" charset="0"/>
              </a:rPr>
              <a:t>pwd</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r>
              <a:rPr kumimoji="0" lang="en-US" altLang="en-US" sz="1600" b="1" i="1"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sendKeys</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r>
              <a:rPr kumimoji="0" lang="en-US" altLang="en-US" sz="1600" b="1" i="1" u="none" strike="noStrike" cap="none" normalizeH="0" baseline="0" dirty="0">
                <a:ln>
                  <a:noFill/>
                </a:ln>
                <a:solidFill>
                  <a:srgbClr val="FF6600"/>
                </a:solidFill>
                <a:effectLst/>
                <a:latin typeface="Arial" panose="020B0604020202020204" pitchFamily="34" charset="0"/>
                <a:ea typeface="Times New Roman" panose="02020603050405020304" pitchFamily="18" charset="0"/>
                <a:cs typeface="Arial" panose="020B0604020202020204" pitchFamily="34" charset="0"/>
              </a:rPr>
              <a:t>password</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b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sz="1600" b="1" i="1" u="none" strike="noStrike" cap="none" normalizeH="0" baseline="0" dirty="0" err="1">
                <a:ln>
                  <a:noFill/>
                </a:ln>
                <a:solidFill>
                  <a:srgbClr val="3366FF"/>
                </a:solidFill>
                <a:effectLst/>
                <a:latin typeface="Arial" panose="020B0604020202020204" pitchFamily="34" charset="0"/>
                <a:ea typeface="Times New Roman" panose="02020603050405020304" pitchFamily="18" charset="0"/>
                <a:cs typeface="Arial" panose="020B0604020202020204" pitchFamily="34" charset="0"/>
              </a:rPr>
              <a:t>driver</a:t>
            </a:r>
            <a:r>
              <a:rPr kumimoji="0" lang="en-US" altLang="en-US" sz="1600" b="1" i="1"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.findElement</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(By.id(“</a:t>
            </a:r>
            <a:r>
              <a:rPr kumimoji="0" lang="en-US" altLang="en-US" sz="1600" b="1" i="1" u="none" strike="noStrike" cap="none" normalizeH="0" baseline="0" dirty="0">
                <a:ln>
                  <a:noFill/>
                </a:ln>
                <a:solidFill>
                  <a:srgbClr val="3366FF"/>
                </a:solidFill>
                <a:effectLst/>
                <a:latin typeface="Arial" panose="020B0604020202020204" pitchFamily="34" charset="0"/>
                <a:ea typeface="Times New Roman" panose="02020603050405020304" pitchFamily="18" charset="0"/>
                <a:cs typeface="Arial" panose="020B0604020202020204" pitchFamily="34" charset="0"/>
              </a:rPr>
              <a:t>login</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“)).click();</a:t>
            </a:r>
            <a:endParaRPr kumimoji="0" lang="en-US" altLang="en-US"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6145" name="Picture 106">
            <a:extLst>
              <a:ext uri="{FF2B5EF4-FFF2-40B4-BE49-F238E27FC236}">
                <a16:creationId xmlns:a16="http://schemas.microsoft.com/office/drawing/2014/main" id="{99948016-CAC5-44D0-9D87-FA1F0D6C7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203" y="3409274"/>
            <a:ext cx="5456238" cy="14106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79D30A65-26C4-4D61-B7AF-30D579C02BAB}"/>
              </a:ext>
            </a:extLst>
          </p:cNvPr>
          <p:cNvSpPr>
            <a:spLocks noChangeArrowheads="1"/>
          </p:cNvSpPr>
          <p:nvPr/>
        </p:nvSpPr>
        <p:spPr bwMode="auto">
          <a:xfrm>
            <a:off x="395468" y="4731191"/>
            <a:ext cx="11098231" cy="1287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Helvetica" panose="020B0604020202020204" pitchFamily="34" charset="0"/>
                <a:ea typeface="Calibri" panose="020F0502020204030204" pitchFamily="34" charset="0"/>
              </a:rPr>
              <a:t>5) Run the test by </a:t>
            </a:r>
            <a:r>
              <a:rPr kumimoji="0" lang="en-US" altLang="en-US" b="0" i="1" u="none" strike="noStrike" cap="none" normalizeH="0" baseline="0" dirty="0">
                <a:ln>
                  <a:noFill/>
                </a:ln>
                <a:solidFill>
                  <a:srgbClr val="333333"/>
                </a:solidFill>
                <a:effectLst/>
                <a:latin typeface="Helvetica" panose="020B0604020202020204" pitchFamily="34" charset="0"/>
                <a:ea typeface="Calibri" panose="020F0502020204030204" pitchFamily="34" charset="0"/>
              </a:rPr>
              <a:t>Right Click</a:t>
            </a:r>
            <a:r>
              <a:rPr kumimoji="0" lang="en-US" altLang="en-US" b="0" i="0" u="none" strike="noStrike" cap="none" normalizeH="0" baseline="0" dirty="0">
                <a:ln>
                  <a:noFill/>
                </a:ln>
                <a:solidFill>
                  <a:srgbClr val="333333"/>
                </a:solidFill>
                <a:effectLst/>
                <a:latin typeface="Helvetica" panose="020B0604020202020204" pitchFamily="34" charset="0"/>
                <a:ea typeface="Calibri" panose="020F0502020204030204" pitchFamily="34" charset="0"/>
              </a:rPr>
              <a:t> on </a:t>
            </a:r>
            <a:r>
              <a:rPr kumimoji="0" lang="en-US" altLang="en-US" b="1" i="0" u="none" strike="noStrike" cap="none" normalizeH="0" baseline="0" dirty="0" err="1">
                <a:ln>
                  <a:noFill/>
                </a:ln>
                <a:solidFill>
                  <a:srgbClr val="333333"/>
                </a:solidFill>
                <a:effectLst/>
                <a:latin typeface="Helvetica" panose="020B0604020202020204" pitchFamily="34" charset="0"/>
                <a:ea typeface="Calibri" panose="020F0502020204030204" pitchFamily="34" charset="0"/>
              </a:rPr>
              <a:t>TestRunner</a:t>
            </a:r>
            <a:r>
              <a:rPr kumimoji="0" lang="en-US" altLang="en-US" b="1" i="0" u="none" strike="noStrike" cap="none" normalizeH="0" baseline="0" dirty="0">
                <a:ln>
                  <a:noFill/>
                </a:ln>
                <a:solidFill>
                  <a:srgbClr val="333333"/>
                </a:solidFill>
                <a:effectLst/>
                <a:latin typeface="Helvetica" panose="020B0604020202020204" pitchFamily="34" charset="0"/>
                <a:ea typeface="Calibri" panose="020F0502020204030204" pitchFamily="34" charset="0"/>
              </a:rPr>
              <a:t> class</a:t>
            </a:r>
            <a:r>
              <a:rPr kumimoji="0" lang="en-US" altLang="en-US" b="0" i="0" u="none" strike="noStrike" cap="none" normalizeH="0" baseline="0" dirty="0">
                <a:ln>
                  <a:noFill/>
                </a:ln>
                <a:solidFill>
                  <a:srgbClr val="333333"/>
                </a:solidFill>
                <a:effectLst/>
                <a:latin typeface="Helvetica" panose="020B0604020202020204" pitchFamily="34" charset="0"/>
                <a:ea typeface="Calibri" panose="020F0502020204030204" pitchFamily="34" charset="0"/>
              </a:rPr>
              <a:t> and Click </a:t>
            </a:r>
            <a:r>
              <a:rPr kumimoji="0" lang="en-US" altLang="en-US" b="1" i="0" u="none" strike="noStrike" cap="none" normalizeH="0" baseline="0" dirty="0">
                <a:ln>
                  <a:noFill/>
                </a:ln>
                <a:solidFill>
                  <a:srgbClr val="333333"/>
                </a:solidFill>
                <a:effectLst/>
                <a:latin typeface="Helvetica" panose="020B0604020202020204" pitchFamily="34" charset="0"/>
                <a:ea typeface="Calibri" panose="020F0502020204030204" pitchFamily="34" charset="0"/>
              </a:rPr>
              <a:t>Run As  &gt; JUnit Test</a:t>
            </a:r>
            <a:r>
              <a:rPr kumimoji="0" lang="en-US" altLang="en-US" b="0" i="0" u="none" strike="noStrike" cap="none" normalizeH="0" baseline="0" dirty="0">
                <a:ln>
                  <a:noFill/>
                </a:ln>
                <a:solidFill>
                  <a:srgbClr val="333333"/>
                </a:solidFill>
                <a:effectLst/>
                <a:latin typeface="Helvetica" panose="020B0604020202020204" pitchFamily="34" charset="0"/>
                <a:ea typeface="Calibri" panose="020F0502020204030204" pitchFamily="34" charset="0"/>
              </a:rPr>
              <a:t> Application.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Helvetica" panose="020B0604020202020204" pitchFamily="34" charset="0"/>
                <a:ea typeface="Calibri" panose="020F0502020204030204" pitchFamily="34" charset="0"/>
              </a:rPr>
              <a:t>You would notice that the </a:t>
            </a:r>
            <a:r>
              <a:rPr kumimoji="0" lang="en-US" altLang="en-US" b="0" i="1" u="none" strike="noStrike" cap="none" normalizeH="0" baseline="0" dirty="0">
                <a:ln>
                  <a:noFill/>
                </a:ln>
                <a:solidFill>
                  <a:srgbClr val="333333"/>
                </a:solidFill>
                <a:effectLst/>
                <a:latin typeface="Helvetica" panose="020B0604020202020204" pitchFamily="34" charset="0"/>
                <a:ea typeface="Calibri" panose="020F0502020204030204" pitchFamily="34" charset="0"/>
              </a:rPr>
              <a:t>Cucumber</a:t>
            </a:r>
            <a:r>
              <a:rPr kumimoji="0" lang="en-US" altLang="en-US" b="0" i="0" u="none" strike="noStrike" cap="none" normalizeH="0" baseline="0" dirty="0">
                <a:ln>
                  <a:noFill/>
                </a:ln>
                <a:solidFill>
                  <a:srgbClr val="333333"/>
                </a:solidFill>
                <a:effectLst/>
                <a:latin typeface="Helvetica" panose="020B0604020202020204" pitchFamily="34" charset="0"/>
                <a:ea typeface="Calibri" panose="020F0502020204030204" pitchFamily="34" charset="0"/>
              </a:rPr>
              <a:t> will open the Website in the browser and enter </a:t>
            </a:r>
            <a:r>
              <a:rPr kumimoji="0" lang="en-US" altLang="en-US" b="0" i="1" u="none" strike="noStrike" cap="none" normalizeH="0" baseline="0" dirty="0">
                <a:ln>
                  <a:noFill/>
                </a:ln>
                <a:solidFill>
                  <a:srgbClr val="333333"/>
                </a:solidFill>
                <a:effectLst/>
                <a:latin typeface="Helvetica" panose="020B0604020202020204" pitchFamily="34" charset="0"/>
                <a:ea typeface="Calibri" panose="020F0502020204030204" pitchFamily="34" charset="0"/>
              </a:rPr>
              <a:t>username &amp; password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Helvetica" panose="020B0604020202020204" pitchFamily="34" charset="0"/>
                <a:ea typeface="Calibri" panose="020F0502020204030204" pitchFamily="34" charset="0"/>
              </a:rPr>
              <a:t>which is passed from the </a:t>
            </a:r>
            <a:r>
              <a:rPr kumimoji="0" lang="en-US" altLang="en-US" b="0" i="1" u="none" strike="noStrike" cap="none" normalizeH="0" baseline="0" dirty="0">
                <a:ln>
                  <a:noFill/>
                </a:ln>
                <a:solidFill>
                  <a:srgbClr val="333333"/>
                </a:solidFill>
                <a:effectLst/>
                <a:latin typeface="Helvetica" panose="020B0604020202020204" pitchFamily="34" charset="0"/>
                <a:ea typeface="Calibri" panose="020F0502020204030204" pitchFamily="34" charset="0"/>
              </a:rPr>
              <a:t>Feature File</a:t>
            </a:r>
            <a:r>
              <a:rPr kumimoji="0" lang="en-US" altLang="en-US" b="0" i="0" u="none" strike="noStrike" cap="none" normalizeH="0" baseline="0" dirty="0">
                <a:ln>
                  <a:noFill/>
                </a:ln>
                <a:solidFill>
                  <a:srgbClr val="333333"/>
                </a:solidFill>
                <a:effectLst/>
                <a:latin typeface="Helvetica" panose="020B0604020202020204" pitchFamily="34" charset="0"/>
                <a:ea typeface="Calibri" panose="020F0502020204030204" pitchFamily="34"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12F547B9-66CF-DCB5-ED52-AB56C6A53ACB}"/>
              </a:ext>
            </a:extLst>
          </p:cNvPr>
          <p:cNvSpPr>
            <a:spLocks noGrp="1"/>
          </p:cNvSpPr>
          <p:nvPr>
            <p:ph type="ftr" sz="quarter" idx="11"/>
          </p:nvPr>
        </p:nvSpPr>
        <p:spPr/>
        <p:txBody>
          <a:bodyPr/>
          <a:lstStyle/>
          <a:p>
            <a:r>
              <a:rPr lang="en-US"/>
              <a:t>@NAVEENKUMAR PALANISAMY</a:t>
            </a:r>
            <a:endParaRPr lang="en-US" dirty="0"/>
          </a:p>
        </p:txBody>
      </p:sp>
      <p:sp>
        <p:nvSpPr>
          <p:cNvPr id="7" name="Date Placeholder 6">
            <a:extLst>
              <a:ext uri="{FF2B5EF4-FFF2-40B4-BE49-F238E27FC236}">
                <a16:creationId xmlns:a16="http://schemas.microsoft.com/office/drawing/2014/main" id="{912BFB2D-B7E0-CCE7-9CA0-229A7A028A19}"/>
              </a:ext>
            </a:extLst>
          </p:cNvPr>
          <p:cNvSpPr>
            <a:spLocks noGrp="1"/>
          </p:cNvSpPr>
          <p:nvPr>
            <p:ph type="dt" sz="half" idx="10"/>
          </p:nvPr>
        </p:nvSpPr>
        <p:spPr/>
        <p:txBody>
          <a:bodyPr/>
          <a:lstStyle/>
          <a:p>
            <a:fld id="{8785865C-D18D-4AAE-B576-EEE6F156353F}" type="datetime1">
              <a:rPr lang="en-US" smtClean="0"/>
              <a:t>8/2/2023</a:t>
            </a:fld>
            <a:endParaRPr lang="en-US" dirty="0"/>
          </a:p>
        </p:txBody>
      </p:sp>
      <p:sp>
        <p:nvSpPr>
          <p:cNvPr id="8" name="Slide Number Placeholder 7">
            <a:extLst>
              <a:ext uri="{FF2B5EF4-FFF2-40B4-BE49-F238E27FC236}">
                <a16:creationId xmlns:a16="http://schemas.microsoft.com/office/drawing/2014/main" id="{4E07F39B-2050-9AB8-6D12-DF5B88955E9D}"/>
              </a:ext>
            </a:extLst>
          </p:cNvPr>
          <p:cNvSpPr>
            <a:spLocks noGrp="1"/>
          </p:cNvSpPr>
          <p:nvPr>
            <p:ph type="sldNum" sz="quarter" idx="12"/>
          </p:nvPr>
        </p:nvSpPr>
        <p:spPr/>
        <p:txBody>
          <a:bodyPr/>
          <a:lstStyle/>
          <a:p>
            <a:fld id="{3A98EE3D-8CD1-4C3F-BD1C-C98C9596463C}" type="slidenum">
              <a:rPr lang="en-US" smtClean="0"/>
              <a:t>45</a:t>
            </a:fld>
            <a:endParaRPr lang="en-US" dirty="0"/>
          </a:p>
        </p:txBody>
      </p:sp>
    </p:spTree>
    <p:extLst>
      <p:ext uri="{BB962C8B-B14F-4D97-AF65-F5344CB8AC3E}">
        <p14:creationId xmlns:p14="http://schemas.microsoft.com/office/powerpoint/2010/main" val="1216741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678427" y="247274"/>
            <a:ext cx="11248102" cy="1450757"/>
          </a:xfrm>
        </p:spPr>
        <p:txBody>
          <a:bodyPr anchor="b">
            <a:normAutofit/>
          </a:bodyPr>
          <a:lstStyle/>
          <a:p>
            <a:pPr marL="0" marR="0" algn="ctr">
              <a:lnSpc>
                <a:spcPts val="2925"/>
              </a:lnSpc>
              <a:spcBef>
                <a:spcPts val="0"/>
              </a:spcBef>
              <a:spcAft>
                <a:spcPts val="0"/>
              </a:spcAft>
            </a:pPr>
            <a:r>
              <a:rPr lang="en-US" sz="4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Data Driven Testing Using Examples Keyword</a:t>
            </a: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2"/>
          </p:nvPr>
        </p:nvSpPr>
        <p:spPr>
          <a:xfrm>
            <a:off x="673510" y="1931870"/>
            <a:ext cx="10844980" cy="4237702"/>
          </a:xfrm>
        </p:spPr>
        <p:txBody>
          <a:bodyPr>
            <a:normAutofit fontScale="92500" lnSpcReduction="20000"/>
          </a:bodyPr>
          <a:lstStyle/>
          <a:p>
            <a:pPr marL="0" marR="0">
              <a:lnSpc>
                <a:spcPct val="150000"/>
              </a:lnSpc>
              <a:spcBef>
                <a:spcPts val="0"/>
              </a:spcBef>
              <a:spcAft>
                <a:spcPts val="0"/>
              </a:spcAft>
            </a:pPr>
            <a:r>
              <a:rPr lang="en-US" sz="2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1) Enter the</a:t>
            </a:r>
            <a:r>
              <a:rPr lang="en-US" sz="2000" b="1" i="1"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Example Data</a:t>
            </a:r>
            <a:r>
              <a:rPr lang="en-US" sz="2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just below the </a:t>
            </a:r>
            <a:r>
              <a:rPr lang="en-US" sz="2000" i="1" dirty="0" err="1">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LogIn</a:t>
            </a:r>
            <a:r>
              <a:rPr lang="en-US" sz="2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Scenario of the </a:t>
            </a:r>
            <a:r>
              <a:rPr lang="en-US" sz="2000" i="1"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Feature</a:t>
            </a:r>
            <a:r>
              <a:rPr lang="en-US" sz="2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File.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2000" b="1" i="1" dirty="0">
                <a:solidFill>
                  <a:srgbClr val="FF9900"/>
                </a:solidFill>
                <a:effectLst/>
                <a:latin typeface="Helvetica" panose="020B0604020202020204" pitchFamily="34" charset="0"/>
                <a:ea typeface="Times New Roman" panose="02020603050405020304" pitchFamily="18" charset="0"/>
                <a:cs typeface="Times New Roman" panose="02020603050405020304" pitchFamily="18" charset="0"/>
              </a:rPr>
              <a:t>Examples:</a:t>
            </a:r>
            <a:br>
              <a:rPr lang="en-US" sz="2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2000" b="1" i="1"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 username  | password  |</a:t>
            </a:r>
            <a:br>
              <a:rPr lang="en-US" sz="2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2000" b="1" i="1"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 testuser_1 | Test@153 |</a:t>
            </a:r>
            <a:br>
              <a:rPr lang="en-US" sz="2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2000" b="1" i="1"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 testuser_2 | Test@153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2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2000" b="1" i="1" dirty="0">
                <a:solidFill>
                  <a:srgbClr val="3366FF"/>
                </a:solidFill>
                <a:effectLst/>
                <a:latin typeface="Helvetica" panose="020B0604020202020204" pitchFamily="34" charset="0"/>
                <a:ea typeface="Times New Roman" panose="02020603050405020304" pitchFamily="18" charset="0"/>
                <a:cs typeface="Times New Roman" panose="02020603050405020304" pitchFamily="18" charset="0"/>
              </a:rPr>
              <a:t>Note</a:t>
            </a:r>
            <a:r>
              <a:rPr lang="en-US" sz="2000" i="1" dirty="0">
                <a:solidFill>
                  <a:srgbClr val="3366FF"/>
                </a:solidFill>
                <a:effectLst/>
                <a:latin typeface="Helvetica" panose="020B0604020202020204" pitchFamily="34" charset="0"/>
                <a:ea typeface="Times New Roman" panose="02020603050405020304" pitchFamily="18" charset="0"/>
                <a:cs typeface="Times New Roman" panose="02020603050405020304" pitchFamily="18" charset="0"/>
              </a:rPr>
              <a:t>: The table must have a header row corresponding to the variables in the Scenario Outline steps.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2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The Examples section is a table where each argument variable represents a column in the table, separated by “</a:t>
            </a:r>
            <a:r>
              <a:rPr lang="en-US" sz="2000" b="1" i="1"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a:t>
            </a:r>
            <a:r>
              <a:rPr lang="en-US" sz="200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Each line below the header represents an individual run of the test case with the respective data.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8268120-8EE1-DAF6-9072-C9CC57A51A19}"/>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3EE7C865-F5F9-7523-E28E-9A885EEADB66}"/>
              </a:ext>
            </a:extLst>
          </p:cNvPr>
          <p:cNvSpPr>
            <a:spLocks noGrp="1"/>
          </p:cNvSpPr>
          <p:nvPr>
            <p:ph type="dt" sz="half" idx="10"/>
          </p:nvPr>
        </p:nvSpPr>
        <p:spPr/>
        <p:txBody>
          <a:bodyPr/>
          <a:lstStyle/>
          <a:p>
            <a:fld id="{E0B83C42-9DF1-433B-8845-B20BA392C698}" type="datetime1">
              <a:rPr lang="en-US" smtClean="0"/>
              <a:t>8/2/2023</a:t>
            </a:fld>
            <a:endParaRPr lang="en-US" dirty="0"/>
          </a:p>
        </p:txBody>
      </p:sp>
      <p:sp>
        <p:nvSpPr>
          <p:cNvPr id="6" name="Slide Number Placeholder 5">
            <a:extLst>
              <a:ext uri="{FF2B5EF4-FFF2-40B4-BE49-F238E27FC236}">
                <a16:creationId xmlns:a16="http://schemas.microsoft.com/office/drawing/2014/main" id="{911A6BC5-8061-FAF4-BDC3-83D162A0C59E}"/>
              </a:ext>
            </a:extLst>
          </p:cNvPr>
          <p:cNvSpPr>
            <a:spLocks noGrp="1"/>
          </p:cNvSpPr>
          <p:nvPr>
            <p:ph type="sldNum" sz="quarter" idx="12"/>
          </p:nvPr>
        </p:nvSpPr>
        <p:spPr/>
        <p:txBody>
          <a:bodyPr/>
          <a:lstStyle/>
          <a:p>
            <a:fld id="{3A98EE3D-8CD1-4C3F-BD1C-C98C9596463C}" type="slidenum">
              <a:rPr lang="en-US" smtClean="0"/>
              <a:t>46</a:t>
            </a:fld>
            <a:endParaRPr lang="en-US" dirty="0"/>
          </a:p>
        </p:txBody>
      </p:sp>
    </p:spTree>
    <p:extLst>
      <p:ext uri="{BB962C8B-B14F-4D97-AF65-F5344CB8AC3E}">
        <p14:creationId xmlns:p14="http://schemas.microsoft.com/office/powerpoint/2010/main" val="3533539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678427" y="247274"/>
            <a:ext cx="11248102" cy="1450757"/>
          </a:xfrm>
        </p:spPr>
        <p:txBody>
          <a:bodyPr anchor="b">
            <a:normAutofit/>
          </a:bodyPr>
          <a:lstStyle/>
          <a:p>
            <a:pPr marL="0" marR="0" algn="ctr">
              <a:lnSpc>
                <a:spcPts val="2925"/>
              </a:lnSpc>
              <a:spcBef>
                <a:spcPts val="0"/>
              </a:spcBef>
              <a:spcAft>
                <a:spcPts val="0"/>
              </a:spcAft>
            </a:pPr>
            <a:r>
              <a:rPr lang="en-US" sz="4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Data Driven Testing Using Examples Keyword</a:t>
            </a:r>
          </a:p>
        </p:txBody>
      </p:sp>
      <p:sp>
        <p:nvSpPr>
          <p:cNvPr id="8" name="Rectangle 8">
            <a:extLst>
              <a:ext uri="{FF2B5EF4-FFF2-40B4-BE49-F238E27FC236}">
                <a16:creationId xmlns:a16="http://schemas.microsoft.com/office/drawing/2014/main" id="{5BCD7938-CEAF-414E-BCEB-E8951044E319}"/>
              </a:ext>
            </a:extLst>
          </p:cNvPr>
          <p:cNvSpPr>
            <a:spLocks noChangeArrowheads="1"/>
          </p:cNvSpPr>
          <p:nvPr/>
        </p:nvSpPr>
        <p:spPr bwMode="auto">
          <a:xfrm>
            <a:off x="578734" y="1881100"/>
            <a:ext cx="8512267"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2) Need to update the Statement in the </a:t>
            </a:r>
            <a:r>
              <a:rPr kumimoji="0" lang="en-US" altLang="en-US" sz="2000" b="0"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feature</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file, which tells </a:t>
            </a:r>
            <a:r>
              <a:rPr kumimoji="0" lang="en-US" altLang="en-US" sz="2000" b="0"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Cucumber</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to enter </a:t>
            </a:r>
            <a:r>
              <a:rPr kumimoji="0" lang="en-US" altLang="en-US" sz="2000" b="0"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username &amp; Password</a:t>
            </a:r>
            <a:r>
              <a:rPr kumimoji="0" lang="en-US" altLang="en-US" sz="20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1" u="none" strike="noStrike" cap="none" normalizeH="0" baseline="0" dirty="0">
                <a:ln>
                  <a:noFill/>
                </a:ln>
                <a:solidFill>
                  <a:srgbClr val="008080"/>
                </a:solidFill>
                <a:effectLst/>
                <a:latin typeface="Arial" panose="020B0604020202020204" pitchFamily="34" charset="0"/>
                <a:ea typeface="Times New Roman" panose="02020603050405020304" pitchFamily="18" charset="0"/>
                <a:cs typeface="Arial" panose="020B0604020202020204" pitchFamily="34" charset="0"/>
              </a:rPr>
              <a:t>And</a:t>
            </a:r>
            <a:r>
              <a:rPr kumimoji="0" lang="en-US" altLang="en-US" sz="20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User enters &lt;</a:t>
            </a:r>
            <a:r>
              <a:rPr kumimoji="0" lang="en-US" altLang="en-US" sz="2000" b="1" i="1" u="none" strike="noStrike" cap="none" normalizeH="0" baseline="0" dirty="0">
                <a:ln>
                  <a:noFill/>
                </a:ln>
                <a:solidFill>
                  <a:srgbClr val="FF9900"/>
                </a:solidFill>
                <a:effectLst/>
                <a:latin typeface="Arial" panose="020B0604020202020204" pitchFamily="34" charset="0"/>
                <a:ea typeface="Times New Roman" panose="02020603050405020304" pitchFamily="18" charset="0"/>
                <a:cs typeface="Arial" panose="020B0604020202020204" pitchFamily="34" charset="0"/>
              </a:rPr>
              <a:t>username</a:t>
            </a:r>
            <a:r>
              <a:rPr kumimoji="0" lang="en-US" altLang="en-US" sz="20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&gt; and &lt;</a:t>
            </a:r>
            <a:r>
              <a:rPr kumimoji="0" lang="en-US" altLang="en-US" sz="2000" b="1" i="1" u="none" strike="noStrike" cap="none" normalizeH="0" baseline="0" dirty="0">
                <a:ln>
                  <a:noFill/>
                </a:ln>
                <a:solidFill>
                  <a:srgbClr val="FF9900"/>
                </a:solidFill>
                <a:effectLst/>
                <a:latin typeface="Arial" panose="020B0604020202020204" pitchFamily="34" charset="0"/>
                <a:ea typeface="Times New Roman" panose="02020603050405020304" pitchFamily="18" charset="0"/>
                <a:cs typeface="Arial" panose="020B0604020202020204" pitchFamily="34" charset="0"/>
              </a:rPr>
              <a:t>password</a:t>
            </a:r>
            <a:r>
              <a:rPr kumimoji="0" lang="en-US" altLang="en-US" sz="20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&gt;</a:t>
            </a: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4103" name="Picture 111">
            <a:extLst>
              <a:ext uri="{FF2B5EF4-FFF2-40B4-BE49-F238E27FC236}">
                <a16:creationId xmlns:a16="http://schemas.microsoft.com/office/drawing/2014/main" id="{C95A5DB5-4BF6-4630-83AF-2EF343FC9A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491" y="3429000"/>
            <a:ext cx="6817488" cy="266501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9">
            <a:extLst>
              <a:ext uri="{FF2B5EF4-FFF2-40B4-BE49-F238E27FC236}">
                <a16:creationId xmlns:a16="http://schemas.microsoft.com/office/drawing/2014/main" id="{30E3E807-E1BB-45C4-88B9-C37F1C7570FC}"/>
              </a:ext>
            </a:extLst>
          </p:cNvPr>
          <p:cNvSpPr>
            <a:spLocks noChangeArrowheads="1"/>
          </p:cNvSpPr>
          <p:nvPr/>
        </p:nvSpPr>
        <p:spPr bwMode="auto">
          <a:xfrm>
            <a:off x="3078866" y="54393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Footer Placeholder 2">
            <a:extLst>
              <a:ext uri="{FF2B5EF4-FFF2-40B4-BE49-F238E27FC236}">
                <a16:creationId xmlns:a16="http://schemas.microsoft.com/office/drawing/2014/main" id="{36207C18-F87A-8A86-C031-9477D802F75A}"/>
              </a:ext>
            </a:extLst>
          </p:cNvPr>
          <p:cNvSpPr>
            <a:spLocks noGrp="1"/>
          </p:cNvSpPr>
          <p:nvPr>
            <p:ph type="ftr" sz="quarter" idx="11"/>
          </p:nvPr>
        </p:nvSpPr>
        <p:spPr/>
        <p:txBody>
          <a:bodyPr/>
          <a:lstStyle/>
          <a:p>
            <a:r>
              <a:rPr lang="en-US"/>
              <a:t>@NAVEENKUMAR PALANISAMY</a:t>
            </a:r>
            <a:endParaRPr lang="en-US" dirty="0"/>
          </a:p>
        </p:txBody>
      </p:sp>
      <p:sp>
        <p:nvSpPr>
          <p:cNvPr id="4" name="Date Placeholder 3">
            <a:extLst>
              <a:ext uri="{FF2B5EF4-FFF2-40B4-BE49-F238E27FC236}">
                <a16:creationId xmlns:a16="http://schemas.microsoft.com/office/drawing/2014/main" id="{426E60BC-84C2-4FBC-F0F7-66E44899D46C}"/>
              </a:ext>
            </a:extLst>
          </p:cNvPr>
          <p:cNvSpPr>
            <a:spLocks noGrp="1"/>
          </p:cNvSpPr>
          <p:nvPr>
            <p:ph type="dt" sz="half" idx="10"/>
          </p:nvPr>
        </p:nvSpPr>
        <p:spPr/>
        <p:txBody>
          <a:bodyPr/>
          <a:lstStyle/>
          <a:p>
            <a:fld id="{E2BED15C-39DF-4269-83E0-853B88CDAC41}" type="datetime1">
              <a:rPr lang="en-US" smtClean="0"/>
              <a:t>8/2/2023</a:t>
            </a:fld>
            <a:endParaRPr lang="en-US" dirty="0"/>
          </a:p>
        </p:txBody>
      </p:sp>
      <p:sp>
        <p:nvSpPr>
          <p:cNvPr id="5" name="Slide Number Placeholder 4">
            <a:extLst>
              <a:ext uri="{FF2B5EF4-FFF2-40B4-BE49-F238E27FC236}">
                <a16:creationId xmlns:a16="http://schemas.microsoft.com/office/drawing/2014/main" id="{A1D524A6-FEF2-951F-337A-20483BDC012A}"/>
              </a:ext>
            </a:extLst>
          </p:cNvPr>
          <p:cNvSpPr>
            <a:spLocks noGrp="1"/>
          </p:cNvSpPr>
          <p:nvPr>
            <p:ph type="sldNum" sz="quarter" idx="12"/>
          </p:nvPr>
        </p:nvSpPr>
        <p:spPr/>
        <p:txBody>
          <a:bodyPr/>
          <a:lstStyle/>
          <a:p>
            <a:fld id="{3A98EE3D-8CD1-4C3F-BD1C-C98C9596463C}" type="slidenum">
              <a:rPr lang="en-US" smtClean="0"/>
              <a:t>47</a:t>
            </a:fld>
            <a:endParaRPr lang="en-US" dirty="0"/>
          </a:p>
        </p:txBody>
      </p:sp>
    </p:spTree>
    <p:extLst>
      <p:ext uri="{BB962C8B-B14F-4D97-AF65-F5344CB8AC3E}">
        <p14:creationId xmlns:p14="http://schemas.microsoft.com/office/powerpoint/2010/main" val="2906129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678427" y="247274"/>
            <a:ext cx="11248102" cy="1450757"/>
          </a:xfrm>
        </p:spPr>
        <p:txBody>
          <a:bodyPr anchor="b">
            <a:normAutofit/>
          </a:bodyPr>
          <a:lstStyle/>
          <a:p>
            <a:pPr marL="0" marR="0" algn="ctr">
              <a:lnSpc>
                <a:spcPts val="2925"/>
              </a:lnSpc>
              <a:spcBef>
                <a:spcPts val="0"/>
              </a:spcBef>
              <a:spcAft>
                <a:spcPts val="0"/>
              </a:spcAft>
            </a:pPr>
            <a:r>
              <a:rPr lang="en-US" sz="4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Data Driven Testing Using Examples Keyword</a:t>
            </a:r>
          </a:p>
        </p:txBody>
      </p:sp>
      <p:sp>
        <p:nvSpPr>
          <p:cNvPr id="8" name="Rectangle 8">
            <a:extLst>
              <a:ext uri="{FF2B5EF4-FFF2-40B4-BE49-F238E27FC236}">
                <a16:creationId xmlns:a16="http://schemas.microsoft.com/office/drawing/2014/main" id="{5BCD7938-CEAF-414E-BCEB-E8951044E319}"/>
              </a:ext>
            </a:extLst>
          </p:cNvPr>
          <p:cNvSpPr>
            <a:spLocks noChangeArrowheads="1"/>
          </p:cNvSpPr>
          <p:nvPr/>
        </p:nvSpPr>
        <p:spPr bwMode="auto">
          <a:xfrm>
            <a:off x="580663" y="2257172"/>
            <a:ext cx="11030674" cy="2343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50000"/>
              </a:lnSpc>
              <a:spcBef>
                <a:spcPts val="0"/>
              </a:spcBef>
              <a:spcAft>
                <a:spcPts val="0"/>
              </a:spcAft>
            </a:pPr>
            <a:r>
              <a:rPr lang="en-US" sz="2000" dirty="0">
                <a:solidFill>
                  <a:srgbClr val="333333"/>
                </a:solidFill>
                <a:effectLst/>
                <a:latin typeface="Arial" panose="020B0604020202020204" pitchFamily="34" charset="0"/>
                <a:ea typeface="Calibri" panose="020F0502020204030204" pitchFamily="34" charset="0"/>
                <a:cs typeface="Arial" panose="020B0604020202020204" pitchFamily="34" charset="0"/>
              </a:rPr>
              <a:t>3) There are no changes in </a:t>
            </a:r>
            <a:r>
              <a:rPr lang="en-US" sz="2000" b="1" dirty="0" err="1">
                <a:solidFill>
                  <a:srgbClr val="333333"/>
                </a:solidFill>
                <a:effectLst/>
                <a:latin typeface="Arial" panose="020B0604020202020204" pitchFamily="34" charset="0"/>
                <a:ea typeface="Calibri" panose="020F0502020204030204" pitchFamily="34" charset="0"/>
                <a:cs typeface="Arial" panose="020B0604020202020204" pitchFamily="34" charset="0"/>
              </a:rPr>
              <a:t>TestRunner</a:t>
            </a:r>
            <a:r>
              <a:rPr lang="en-US" sz="2000" i="1" dirty="0">
                <a:solidFill>
                  <a:srgbClr val="333333"/>
                </a:solidFill>
                <a:effectLst/>
                <a:latin typeface="Arial" panose="020B0604020202020204" pitchFamily="34" charset="0"/>
                <a:ea typeface="Calibri" panose="020F0502020204030204" pitchFamily="34" charset="0"/>
                <a:cs typeface="Arial" panose="020B0604020202020204" pitchFamily="34" charset="0"/>
              </a:rPr>
              <a:t> </a:t>
            </a:r>
            <a:r>
              <a:rPr lang="en-US" sz="2000" dirty="0">
                <a:solidFill>
                  <a:srgbClr val="333333"/>
                </a:solidFill>
                <a:effectLst/>
                <a:latin typeface="Arial" panose="020B0604020202020204" pitchFamily="34" charset="0"/>
                <a:ea typeface="Calibri" panose="020F0502020204030204" pitchFamily="34" charset="0"/>
                <a:cs typeface="Arial" panose="020B0604020202020204" pitchFamily="34" charset="0"/>
              </a:rPr>
              <a:t>class.</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sz="2000" dirty="0">
                <a:solidFill>
                  <a:srgbClr val="333333"/>
                </a:solidFill>
                <a:effectLst/>
                <a:latin typeface="Arial" panose="020B0604020202020204" pitchFamily="34" charset="0"/>
                <a:ea typeface="Calibri" panose="020F0502020204030204" pitchFamily="34" charset="0"/>
                <a:cs typeface="Arial" panose="020B0604020202020204" pitchFamily="34" charset="0"/>
              </a:rPr>
              <a:t>4) There are no changes in </a:t>
            </a:r>
            <a:r>
              <a:rPr lang="en-US" sz="2000" b="1" dirty="0" err="1">
                <a:solidFill>
                  <a:srgbClr val="333333"/>
                </a:solidFill>
                <a:effectLst/>
                <a:latin typeface="Arial" panose="020B0604020202020204" pitchFamily="34" charset="0"/>
                <a:ea typeface="Calibri" panose="020F0502020204030204" pitchFamily="34" charset="0"/>
                <a:cs typeface="Arial" panose="020B0604020202020204" pitchFamily="34" charset="0"/>
              </a:rPr>
              <a:t>Test_Steps</a:t>
            </a:r>
            <a:r>
              <a:rPr lang="en-US" sz="2000" dirty="0">
                <a:solidFill>
                  <a:srgbClr val="333333"/>
                </a:solidFill>
                <a:effectLst/>
                <a:latin typeface="Arial" panose="020B0604020202020204" pitchFamily="34" charset="0"/>
                <a:ea typeface="Calibri" panose="020F0502020204030204" pitchFamily="34" charset="0"/>
                <a:cs typeface="Arial" panose="020B0604020202020204" pitchFamily="34" charset="0"/>
              </a:rPr>
              <a:t> file.</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5) Run the test by </a:t>
            </a:r>
            <a:r>
              <a:rPr lang="en-US" sz="20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Right Click</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on </a:t>
            </a:r>
            <a:r>
              <a:rPr lang="en-US" sz="2000" b="1" i="1"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TestRunner</a:t>
            </a:r>
            <a:r>
              <a:rPr lang="en-US" sz="20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class</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and Click </a:t>
            </a:r>
            <a:r>
              <a:rPr lang="en-US" sz="20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Run As  &gt; JUnit Test</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Application.</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This takes the </a:t>
            </a:r>
            <a:r>
              <a:rPr lang="en-US" sz="20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parameterization</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one step further: now our scenario has “</a:t>
            </a:r>
            <a:r>
              <a:rPr lang="en-US" sz="20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variables</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and they get filled in by the values in each row.</a:t>
            </a:r>
            <a:endParaRPr lang="en-US" sz="2000"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Footer Placeholder 2">
            <a:extLst>
              <a:ext uri="{FF2B5EF4-FFF2-40B4-BE49-F238E27FC236}">
                <a16:creationId xmlns:a16="http://schemas.microsoft.com/office/drawing/2014/main" id="{C2F0623A-DDF4-6CB4-606A-3241A80861E6}"/>
              </a:ext>
            </a:extLst>
          </p:cNvPr>
          <p:cNvSpPr>
            <a:spLocks noGrp="1"/>
          </p:cNvSpPr>
          <p:nvPr>
            <p:ph type="ftr" sz="quarter" idx="11"/>
          </p:nvPr>
        </p:nvSpPr>
        <p:spPr/>
        <p:txBody>
          <a:bodyPr/>
          <a:lstStyle/>
          <a:p>
            <a:r>
              <a:rPr lang="en-US"/>
              <a:t>@NAVEENKUMAR PALANISAMY</a:t>
            </a:r>
            <a:endParaRPr lang="en-US" dirty="0"/>
          </a:p>
        </p:txBody>
      </p:sp>
      <p:sp>
        <p:nvSpPr>
          <p:cNvPr id="4" name="Date Placeholder 3">
            <a:extLst>
              <a:ext uri="{FF2B5EF4-FFF2-40B4-BE49-F238E27FC236}">
                <a16:creationId xmlns:a16="http://schemas.microsoft.com/office/drawing/2014/main" id="{4158CBB9-7B2F-6F15-743A-83B76FB79A2A}"/>
              </a:ext>
            </a:extLst>
          </p:cNvPr>
          <p:cNvSpPr>
            <a:spLocks noGrp="1"/>
          </p:cNvSpPr>
          <p:nvPr>
            <p:ph type="dt" sz="half" idx="10"/>
          </p:nvPr>
        </p:nvSpPr>
        <p:spPr/>
        <p:txBody>
          <a:bodyPr/>
          <a:lstStyle/>
          <a:p>
            <a:fld id="{8A246314-B121-4A74-BBED-FB0332E9CCEB}" type="datetime1">
              <a:rPr lang="en-US" smtClean="0"/>
              <a:t>8/2/2023</a:t>
            </a:fld>
            <a:endParaRPr lang="en-US" dirty="0"/>
          </a:p>
        </p:txBody>
      </p:sp>
      <p:sp>
        <p:nvSpPr>
          <p:cNvPr id="5" name="Slide Number Placeholder 4">
            <a:extLst>
              <a:ext uri="{FF2B5EF4-FFF2-40B4-BE49-F238E27FC236}">
                <a16:creationId xmlns:a16="http://schemas.microsoft.com/office/drawing/2014/main" id="{17758834-D32E-A721-8AC5-E22B431957CC}"/>
              </a:ext>
            </a:extLst>
          </p:cNvPr>
          <p:cNvSpPr>
            <a:spLocks noGrp="1"/>
          </p:cNvSpPr>
          <p:nvPr>
            <p:ph type="sldNum" sz="quarter" idx="12"/>
          </p:nvPr>
        </p:nvSpPr>
        <p:spPr/>
        <p:txBody>
          <a:bodyPr/>
          <a:lstStyle/>
          <a:p>
            <a:fld id="{3A98EE3D-8CD1-4C3F-BD1C-C98C9596463C}" type="slidenum">
              <a:rPr lang="en-US" smtClean="0"/>
              <a:t>48</a:t>
            </a:fld>
            <a:endParaRPr lang="en-US" dirty="0"/>
          </a:p>
        </p:txBody>
      </p:sp>
    </p:spTree>
    <p:extLst>
      <p:ext uri="{BB962C8B-B14F-4D97-AF65-F5344CB8AC3E}">
        <p14:creationId xmlns:p14="http://schemas.microsoft.com/office/powerpoint/2010/main" val="1625024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678427" y="247274"/>
            <a:ext cx="11248102" cy="1450757"/>
          </a:xfrm>
        </p:spPr>
        <p:txBody>
          <a:bodyPr anchor="b">
            <a:normAutofit/>
          </a:bodyPr>
          <a:lstStyle/>
          <a:p>
            <a:pPr marL="0" marR="0" algn="ctr">
              <a:lnSpc>
                <a:spcPts val="2925"/>
              </a:lnSpc>
              <a:spcBef>
                <a:spcPts val="0"/>
              </a:spcBef>
              <a:spcAft>
                <a:spcPts val="0"/>
              </a:spcAft>
            </a:pPr>
            <a:r>
              <a:rPr lang="en-US" sz="4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Data Tables in Cucumber</a:t>
            </a: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2"/>
          </p:nvPr>
        </p:nvSpPr>
        <p:spPr>
          <a:xfrm>
            <a:off x="673510" y="1931870"/>
            <a:ext cx="10844980" cy="4237702"/>
          </a:xfrm>
        </p:spPr>
        <p:txBody>
          <a:bodyPr>
            <a:normAutofit lnSpcReduction="10000"/>
          </a:bodyPr>
          <a:lstStyle/>
          <a:p>
            <a:pPr marL="0" marR="0">
              <a:lnSpc>
                <a:spcPct val="150000"/>
              </a:lnSpc>
              <a:spcBef>
                <a:spcPts val="0"/>
              </a:spcBef>
              <a:spcAft>
                <a:spcPts val="0"/>
              </a:spcAft>
            </a:pPr>
            <a:r>
              <a:rPr lang="en-US" sz="24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Scenario Outline:</a:t>
            </a:r>
            <a:endParaRPr lang="en-US" sz="2400" dirty="0">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This uses Example keyword to define the test data for the Scenario</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This works for the whole test</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Cucumber automatically run the complete test the number of times equal to the number of data in the Test Set</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0"/>
              </a:spcAft>
            </a:pPr>
            <a:r>
              <a:rPr lang="en-US" sz="24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Test Data:</a:t>
            </a:r>
            <a:endParaRPr lang="en-US" sz="2400" dirty="0">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No keyword is used to define the test data</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This works only for the single step, below which it is defined</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SzPts val="1000"/>
              <a:buFont typeface="Symbol" panose="05050102010706020507" pitchFamily="18" charset="2"/>
              <a:buChar char=""/>
              <a:tabLst>
                <a:tab pos="457200" algn="l"/>
              </a:tabLst>
            </a:pP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A separate code needs to understand the test data and then it can be run single or multiple times but again just for the single step, not for the complete test</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algn="ctr">
              <a:lnSpc>
                <a:spcPct val="150000"/>
              </a:lnSpc>
              <a:spcBef>
                <a:spcPts val="0"/>
              </a:spcBef>
              <a:spcAft>
                <a:spcPts val="0"/>
              </a:spcAft>
            </a:pP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Footer Placeholder 3">
            <a:extLst>
              <a:ext uri="{FF2B5EF4-FFF2-40B4-BE49-F238E27FC236}">
                <a16:creationId xmlns:a16="http://schemas.microsoft.com/office/drawing/2014/main" id="{2B68FD97-2E72-0B18-16A3-3838D103BE55}"/>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D177EEF8-90BE-BD9E-D3E4-FDF4CCDFBEB7}"/>
              </a:ext>
            </a:extLst>
          </p:cNvPr>
          <p:cNvSpPr>
            <a:spLocks noGrp="1"/>
          </p:cNvSpPr>
          <p:nvPr>
            <p:ph type="dt" sz="half" idx="10"/>
          </p:nvPr>
        </p:nvSpPr>
        <p:spPr/>
        <p:txBody>
          <a:bodyPr/>
          <a:lstStyle/>
          <a:p>
            <a:fld id="{7EFB18C8-07D2-40EA-AF8C-742270367431}" type="datetime1">
              <a:rPr lang="en-US" smtClean="0"/>
              <a:t>8/2/2023</a:t>
            </a:fld>
            <a:endParaRPr lang="en-US" dirty="0"/>
          </a:p>
        </p:txBody>
      </p:sp>
      <p:sp>
        <p:nvSpPr>
          <p:cNvPr id="6" name="Slide Number Placeholder 5">
            <a:extLst>
              <a:ext uri="{FF2B5EF4-FFF2-40B4-BE49-F238E27FC236}">
                <a16:creationId xmlns:a16="http://schemas.microsoft.com/office/drawing/2014/main" id="{9EB64573-513F-D579-A9E9-13204E9DC0A9}"/>
              </a:ext>
            </a:extLst>
          </p:cNvPr>
          <p:cNvSpPr>
            <a:spLocks noGrp="1"/>
          </p:cNvSpPr>
          <p:nvPr>
            <p:ph type="sldNum" sz="quarter" idx="12"/>
          </p:nvPr>
        </p:nvSpPr>
        <p:spPr/>
        <p:txBody>
          <a:bodyPr/>
          <a:lstStyle/>
          <a:p>
            <a:fld id="{3A98EE3D-8CD1-4C3F-BD1C-C98C9596463C}" type="slidenum">
              <a:rPr lang="en-US" smtClean="0"/>
              <a:t>49</a:t>
            </a:fld>
            <a:endParaRPr lang="en-US" dirty="0"/>
          </a:p>
        </p:txBody>
      </p:sp>
    </p:spTree>
    <p:extLst>
      <p:ext uri="{BB962C8B-B14F-4D97-AF65-F5344CB8AC3E}">
        <p14:creationId xmlns:p14="http://schemas.microsoft.com/office/powerpoint/2010/main" val="864570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A5D2-B182-423F-97E7-FF4BFC5B0D44}"/>
              </a:ext>
            </a:extLst>
          </p:cNvPr>
          <p:cNvSpPr>
            <a:spLocks noGrp="1"/>
          </p:cNvSpPr>
          <p:nvPr>
            <p:ph type="title"/>
          </p:nvPr>
        </p:nvSpPr>
        <p:spPr>
          <a:xfrm>
            <a:off x="643466" y="786383"/>
            <a:ext cx="3517567" cy="3995167"/>
          </a:xfrm>
        </p:spPr>
        <p:txBody>
          <a:bodyPr anchor="b">
            <a:normAutofit/>
          </a:bodyPr>
          <a:lstStyle/>
          <a:p>
            <a:pPr algn="ctr"/>
            <a:r>
              <a:rPr lang="en-US" b="1" u="sng" dirty="0">
                <a:latin typeface="Arial" panose="020B0604020202020204" pitchFamily="34" charset="0"/>
                <a:cs typeface="Arial" panose="020B0604020202020204" pitchFamily="34" charset="0"/>
              </a:rPr>
              <a:t>Summarizing</a:t>
            </a:r>
            <a:br>
              <a:rPr lang="en-US" b="1" u="sng" dirty="0">
                <a:latin typeface="Arial" panose="020B0604020202020204" pitchFamily="34" charset="0"/>
                <a:cs typeface="Arial" panose="020B0604020202020204" pitchFamily="34" charset="0"/>
              </a:rPr>
            </a:br>
            <a:br>
              <a:rPr lang="en-US" b="1" u="sng" dirty="0">
                <a:latin typeface="Arial" panose="020B0604020202020204" pitchFamily="34" charset="0"/>
                <a:cs typeface="Arial" panose="020B0604020202020204" pitchFamily="34" charset="0"/>
              </a:rPr>
            </a:br>
            <a:r>
              <a:rPr lang="en-US" b="1" u="sng" dirty="0">
                <a:latin typeface="Arial" panose="020B0604020202020204" pitchFamily="34" charset="0"/>
                <a:cs typeface="Arial" panose="020B0604020202020204" pitchFamily="34" charset="0"/>
              </a:rPr>
              <a:t>TDD </a:t>
            </a:r>
            <a:br>
              <a:rPr lang="en-US" b="1" u="sng" dirty="0">
                <a:latin typeface="Arial" panose="020B0604020202020204" pitchFamily="34" charset="0"/>
                <a:cs typeface="Arial" panose="020B0604020202020204" pitchFamily="34" charset="0"/>
              </a:rPr>
            </a:br>
            <a:br>
              <a:rPr lang="en-US" b="1" u="sng" dirty="0">
                <a:latin typeface="Arial" panose="020B0604020202020204" pitchFamily="34" charset="0"/>
                <a:cs typeface="Arial" panose="020B0604020202020204" pitchFamily="34" charset="0"/>
              </a:rPr>
            </a:br>
            <a:r>
              <a:rPr lang="en-US" b="1" u="sng" dirty="0">
                <a:latin typeface="Arial" panose="020B0604020202020204" pitchFamily="34" charset="0"/>
                <a:cs typeface="Arial" panose="020B0604020202020204" pitchFamily="34" charset="0"/>
              </a:rPr>
              <a:t>in </a:t>
            </a:r>
            <a:br>
              <a:rPr lang="en-US" b="1" u="sng" dirty="0">
                <a:latin typeface="Arial" panose="020B0604020202020204" pitchFamily="34" charset="0"/>
                <a:cs typeface="Arial" panose="020B0604020202020204" pitchFamily="34" charset="0"/>
              </a:rPr>
            </a:br>
            <a:br>
              <a:rPr lang="en-US" b="1" u="sng" dirty="0">
                <a:latin typeface="Arial" panose="020B0604020202020204" pitchFamily="34" charset="0"/>
                <a:cs typeface="Arial" panose="020B0604020202020204" pitchFamily="34" charset="0"/>
              </a:rPr>
            </a:br>
            <a:r>
              <a:rPr lang="en-US" b="1" u="sng" dirty="0">
                <a:latin typeface="Arial" panose="020B0604020202020204" pitchFamily="34" charset="0"/>
                <a:cs typeface="Arial" panose="020B0604020202020204" pitchFamily="34" charset="0"/>
              </a:rPr>
              <a:t>Figure</a:t>
            </a:r>
          </a:p>
        </p:txBody>
      </p:sp>
      <p:pic>
        <p:nvPicPr>
          <p:cNvPr id="4" name="Content Placeholder 3">
            <a:extLst>
              <a:ext uri="{FF2B5EF4-FFF2-40B4-BE49-F238E27FC236}">
                <a16:creationId xmlns:a16="http://schemas.microsoft.com/office/drawing/2014/main" id="{8C435AD1-EB9F-429F-93B0-D782C76AC811}"/>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5458984" y="1103661"/>
            <a:ext cx="5928344" cy="4713033"/>
          </a:xfrm>
          <a:prstGeom prst="rect">
            <a:avLst/>
          </a:prstGeom>
          <a:noFill/>
          <a:ln>
            <a:noFill/>
          </a:ln>
        </p:spPr>
      </p:pic>
      <p:sp>
        <p:nvSpPr>
          <p:cNvPr id="3" name="Footer Placeholder 2">
            <a:extLst>
              <a:ext uri="{FF2B5EF4-FFF2-40B4-BE49-F238E27FC236}">
                <a16:creationId xmlns:a16="http://schemas.microsoft.com/office/drawing/2014/main" id="{66B05C26-F5D2-9A35-FA3D-3981E5F5D4FD}"/>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35A492D7-6FC0-BE16-DF1C-9B065A482E5D}"/>
              </a:ext>
            </a:extLst>
          </p:cNvPr>
          <p:cNvSpPr>
            <a:spLocks noGrp="1"/>
          </p:cNvSpPr>
          <p:nvPr>
            <p:ph type="dt" sz="half" idx="10"/>
          </p:nvPr>
        </p:nvSpPr>
        <p:spPr/>
        <p:txBody>
          <a:bodyPr/>
          <a:lstStyle/>
          <a:p>
            <a:fld id="{EFCCC478-C7FC-4D9D-B753-F9D29140178F}" type="datetime1">
              <a:rPr lang="en-US" smtClean="0"/>
              <a:t>8/2/2023</a:t>
            </a:fld>
            <a:endParaRPr lang="en-US" dirty="0"/>
          </a:p>
        </p:txBody>
      </p:sp>
      <p:sp>
        <p:nvSpPr>
          <p:cNvPr id="6" name="Slide Number Placeholder 5">
            <a:extLst>
              <a:ext uri="{FF2B5EF4-FFF2-40B4-BE49-F238E27FC236}">
                <a16:creationId xmlns:a16="http://schemas.microsoft.com/office/drawing/2014/main" id="{480F13A9-6966-1095-6216-F5ED4A35C840}"/>
              </a:ext>
            </a:extLst>
          </p:cNvPr>
          <p:cNvSpPr>
            <a:spLocks noGrp="1"/>
          </p:cNvSpPr>
          <p:nvPr>
            <p:ph type="sldNum" sz="quarter" idx="12"/>
          </p:nvPr>
        </p:nvSpPr>
        <p:spPr/>
        <p:txBody>
          <a:bodyPr/>
          <a:lstStyle/>
          <a:p>
            <a:fld id="{3A98EE3D-8CD1-4C3F-BD1C-C98C9596463C}" type="slidenum">
              <a:rPr lang="en-US" smtClean="0"/>
              <a:pPr/>
              <a:t>5</a:t>
            </a:fld>
            <a:endParaRPr lang="en-US" dirty="0"/>
          </a:p>
        </p:txBody>
      </p:sp>
    </p:spTree>
    <p:extLst>
      <p:ext uri="{BB962C8B-B14F-4D97-AF65-F5344CB8AC3E}">
        <p14:creationId xmlns:p14="http://schemas.microsoft.com/office/powerpoint/2010/main" val="23622644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B8BD4D-491C-4C4A-8EDF-553B988BC4A4}"/>
              </a:ext>
            </a:extLst>
          </p:cNvPr>
          <p:cNvSpPr txBox="1"/>
          <p:nvPr/>
        </p:nvSpPr>
        <p:spPr>
          <a:xfrm>
            <a:off x="435741" y="441433"/>
            <a:ext cx="5234152" cy="1535420"/>
          </a:xfrm>
          <a:prstGeom prst="rect">
            <a:avLst/>
          </a:prstGeom>
          <a:noFill/>
        </p:spPr>
        <p:txBody>
          <a:bodyPr wrap="square" rtlCol="0">
            <a:spAutoFit/>
          </a:bodyPr>
          <a:lstStyle/>
          <a:p>
            <a:pPr marL="285750" marR="0" indent="-285750">
              <a:lnSpc>
                <a:spcPct val="107000"/>
              </a:lnSpc>
              <a:spcBef>
                <a:spcPts val="0"/>
              </a:spcBef>
              <a:spcAft>
                <a:spcPts val="0"/>
              </a:spcAft>
              <a:buFont typeface="Wingdings" panose="05000000000000000000" pitchFamily="2" charset="2"/>
              <a:buChar char="v"/>
            </a:pPr>
            <a:r>
              <a:rPr lang="en-US" sz="1800" i="1" dirty="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	</a:t>
            </a:r>
            <a:r>
              <a:rPr lang="en-US" sz="1800" i="1" dirty="0">
                <a:solidFill>
                  <a:srgbClr val="333333"/>
                </a:solidFill>
                <a:effectLst/>
                <a:latin typeface="Arial" panose="020B0604020202020204" pitchFamily="34" charset="0"/>
                <a:ea typeface="Calibri" panose="020F0502020204030204" pitchFamily="34" charset="0"/>
                <a:cs typeface="Arial" panose="020B0604020202020204" pitchFamily="34" charset="0"/>
              </a:rPr>
              <a:t>Data Tables</a:t>
            </a: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 can be used in many ways because it has provided many different methods to use. </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	we will pass the test data using the </a:t>
            </a:r>
            <a:r>
              <a:rPr lang="en-US" sz="1800" i="1" dirty="0">
                <a:solidFill>
                  <a:srgbClr val="333333"/>
                </a:solidFill>
                <a:effectLst/>
                <a:latin typeface="Arial" panose="020B0604020202020204" pitchFamily="34" charset="0"/>
                <a:ea typeface="Calibri" panose="020F0502020204030204" pitchFamily="34" charset="0"/>
                <a:cs typeface="Arial" panose="020B0604020202020204" pitchFamily="34" charset="0"/>
              </a:rPr>
              <a:t>data table</a:t>
            </a: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 and handle it using</a:t>
            </a:r>
            <a:r>
              <a:rPr lang="en-US" sz="1800" b="1" dirty="0">
                <a:solidFill>
                  <a:srgbClr val="333333"/>
                </a:solidFill>
                <a:effectLst/>
                <a:latin typeface="Arial" panose="020B0604020202020204" pitchFamily="34" charset="0"/>
                <a:ea typeface="Calibri" panose="020F0502020204030204" pitchFamily="34" charset="0"/>
                <a:cs typeface="Arial" panose="020B0604020202020204" pitchFamily="34" charset="0"/>
              </a:rPr>
              <a:t> Raw()</a:t>
            </a:r>
            <a:r>
              <a:rPr lang="en-US" sz="1800" i="1" dirty="0">
                <a:solidFill>
                  <a:srgbClr val="333333"/>
                </a:solidFill>
                <a:effectLst/>
                <a:latin typeface="Arial" panose="020B0604020202020204" pitchFamily="34" charset="0"/>
                <a:ea typeface="Calibri" panose="020F0502020204030204" pitchFamily="34" charset="0"/>
                <a:cs typeface="Arial" panose="020B0604020202020204" pitchFamily="34" charset="0"/>
              </a:rPr>
              <a:t> </a:t>
            </a:r>
            <a:r>
              <a:rPr lang="en-US" sz="1800" dirty="0">
                <a:solidFill>
                  <a:srgbClr val="333333"/>
                </a:solidFill>
                <a:effectLst/>
                <a:latin typeface="Arial" panose="020B0604020202020204" pitchFamily="34" charset="0"/>
                <a:ea typeface="Calibri" panose="020F0502020204030204" pitchFamily="34" charset="0"/>
                <a:cs typeface="Arial" panose="020B0604020202020204" pitchFamily="34" charset="0"/>
              </a:rPr>
              <a:t>method</a:t>
            </a:r>
            <a:endParaRPr lang="en-US"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B486988-E2E1-44F5-BC26-4EB2C983F002}"/>
              </a:ext>
            </a:extLst>
          </p:cNvPr>
          <p:cNvSpPr txBox="1"/>
          <p:nvPr/>
        </p:nvSpPr>
        <p:spPr>
          <a:xfrm>
            <a:off x="6385034" y="441433"/>
            <a:ext cx="5234152" cy="3143617"/>
          </a:xfrm>
          <a:prstGeom prst="rect">
            <a:avLst/>
          </a:prstGeom>
          <a:noFill/>
        </p:spPr>
        <p:txBody>
          <a:bodyPr wrap="square" rtlCol="0">
            <a:spAutoFit/>
          </a:bodyPr>
          <a:lstStyle/>
          <a:p>
            <a:pPr marL="285750" marR="0" indent="-285750">
              <a:lnSpc>
                <a:spcPct val="107000"/>
              </a:lnSpc>
              <a:spcBef>
                <a:spcPts val="0"/>
              </a:spcBef>
              <a:spcAft>
                <a:spcPts val="750"/>
              </a:spcAft>
              <a:buFont typeface="Wingdings" panose="05000000000000000000" pitchFamily="2" charset="2"/>
              <a:buChar char="q"/>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The complete scenario is same as what we have done earlier. But the only difference is in this, we are not passing parameters in the step line and even we are not using Examples test data. We declared the data under the step only. So, we are using Tables as arguments to Steps.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750"/>
              </a:spcAft>
              <a:buFont typeface="Wingdings" panose="05000000000000000000" pitchFamily="2" charset="2"/>
              <a:buChar char="q"/>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If you run the above scenario without implementing the step, you would get the following error in the Eclipse console window.</a:t>
            </a: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BCA6BE7-B631-4B1A-A9E1-51C3CD8AA13B}"/>
              </a:ext>
            </a:extLst>
          </p:cNvPr>
          <p:cNvPicPr/>
          <p:nvPr/>
        </p:nvPicPr>
        <p:blipFill>
          <a:blip r:embed="rId2"/>
          <a:stretch>
            <a:fillRect/>
          </a:stretch>
        </p:blipFill>
        <p:spPr>
          <a:xfrm>
            <a:off x="225222" y="2244812"/>
            <a:ext cx="5270500" cy="3091794"/>
          </a:xfrm>
          <a:prstGeom prst="rect">
            <a:avLst/>
          </a:prstGeom>
        </p:spPr>
      </p:pic>
      <p:pic>
        <p:nvPicPr>
          <p:cNvPr id="5" name="Picture 4">
            <a:extLst>
              <a:ext uri="{FF2B5EF4-FFF2-40B4-BE49-F238E27FC236}">
                <a16:creationId xmlns:a16="http://schemas.microsoft.com/office/drawing/2014/main" id="{90A9949C-CB9D-42EE-889B-6F8BD9F48860}"/>
              </a:ext>
            </a:extLst>
          </p:cNvPr>
          <p:cNvPicPr/>
          <p:nvPr/>
        </p:nvPicPr>
        <p:blipFill>
          <a:blip r:embed="rId2"/>
          <a:stretch>
            <a:fillRect/>
          </a:stretch>
        </p:blipFill>
        <p:spPr>
          <a:xfrm>
            <a:off x="6366860" y="3585050"/>
            <a:ext cx="5270500" cy="2590800"/>
          </a:xfrm>
          <a:prstGeom prst="rect">
            <a:avLst/>
          </a:prstGeom>
        </p:spPr>
      </p:pic>
      <p:sp>
        <p:nvSpPr>
          <p:cNvPr id="6" name="Footer Placeholder 5">
            <a:extLst>
              <a:ext uri="{FF2B5EF4-FFF2-40B4-BE49-F238E27FC236}">
                <a16:creationId xmlns:a16="http://schemas.microsoft.com/office/drawing/2014/main" id="{5610201E-6589-07DD-2F28-8D131E0EE56B}"/>
              </a:ext>
            </a:extLst>
          </p:cNvPr>
          <p:cNvSpPr>
            <a:spLocks noGrp="1"/>
          </p:cNvSpPr>
          <p:nvPr>
            <p:ph type="ftr" sz="quarter" idx="11"/>
          </p:nvPr>
        </p:nvSpPr>
        <p:spPr/>
        <p:txBody>
          <a:bodyPr/>
          <a:lstStyle/>
          <a:p>
            <a:r>
              <a:rPr lang="en-US"/>
              <a:t>@NAVEENKUMAR PALANISAMY</a:t>
            </a:r>
            <a:endParaRPr lang="en-US" dirty="0"/>
          </a:p>
        </p:txBody>
      </p:sp>
      <p:sp>
        <p:nvSpPr>
          <p:cNvPr id="7" name="Date Placeholder 6">
            <a:extLst>
              <a:ext uri="{FF2B5EF4-FFF2-40B4-BE49-F238E27FC236}">
                <a16:creationId xmlns:a16="http://schemas.microsoft.com/office/drawing/2014/main" id="{2578B994-60E3-AB48-8141-CCFF6DADE1FD}"/>
              </a:ext>
            </a:extLst>
          </p:cNvPr>
          <p:cNvSpPr>
            <a:spLocks noGrp="1"/>
          </p:cNvSpPr>
          <p:nvPr>
            <p:ph type="dt" sz="half" idx="10"/>
          </p:nvPr>
        </p:nvSpPr>
        <p:spPr/>
        <p:txBody>
          <a:bodyPr/>
          <a:lstStyle/>
          <a:p>
            <a:fld id="{ED5FD537-87AC-4C19-BE58-976301265724}" type="datetime1">
              <a:rPr lang="en-US" smtClean="0"/>
              <a:t>8/2/2023</a:t>
            </a:fld>
            <a:endParaRPr lang="en-US" dirty="0"/>
          </a:p>
        </p:txBody>
      </p:sp>
      <p:sp>
        <p:nvSpPr>
          <p:cNvPr id="8" name="Slide Number Placeholder 7">
            <a:extLst>
              <a:ext uri="{FF2B5EF4-FFF2-40B4-BE49-F238E27FC236}">
                <a16:creationId xmlns:a16="http://schemas.microsoft.com/office/drawing/2014/main" id="{D42CC08E-6E49-6FAC-BFBE-6A3478C8FA58}"/>
              </a:ext>
            </a:extLst>
          </p:cNvPr>
          <p:cNvSpPr>
            <a:spLocks noGrp="1"/>
          </p:cNvSpPr>
          <p:nvPr>
            <p:ph type="sldNum" sz="quarter" idx="12"/>
          </p:nvPr>
        </p:nvSpPr>
        <p:spPr/>
        <p:txBody>
          <a:bodyPr/>
          <a:lstStyle/>
          <a:p>
            <a:fld id="{3A98EE3D-8CD1-4C3F-BD1C-C98C9596463C}" type="slidenum">
              <a:rPr lang="en-US" smtClean="0"/>
              <a:t>50</a:t>
            </a:fld>
            <a:endParaRPr lang="en-US" dirty="0"/>
          </a:p>
        </p:txBody>
      </p:sp>
    </p:spTree>
    <p:extLst>
      <p:ext uri="{BB962C8B-B14F-4D97-AF65-F5344CB8AC3E}">
        <p14:creationId xmlns:p14="http://schemas.microsoft.com/office/powerpoint/2010/main" val="1083957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AFD984-7663-41C6-A932-A9AA23FCFEF0}"/>
              </a:ext>
            </a:extLst>
          </p:cNvPr>
          <p:cNvSpPr>
            <a:spLocks noGrp="1"/>
          </p:cNvSpPr>
          <p:nvPr>
            <p:ph type="body" sz="half" idx="2"/>
          </p:nvPr>
        </p:nvSpPr>
        <p:spPr>
          <a:xfrm>
            <a:off x="1" y="422787"/>
            <a:ext cx="4680154" cy="6435213"/>
          </a:xfrm>
        </p:spPr>
        <p:txBody>
          <a:bodyPr>
            <a:noAutofit/>
          </a:bodyPr>
          <a:lstStyle/>
          <a:p>
            <a:pPr marL="0" marR="0">
              <a:lnSpc>
                <a:spcPct val="107000"/>
              </a:lnSpc>
              <a:spcBef>
                <a:spcPts val="0"/>
              </a:spcBef>
              <a:spcAft>
                <a:spcPts val="0"/>
              </a:spcAft>
            </a:pPr>
            <a:endParaRPr lang="en-US" sz="28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28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0" marR="0" algn="ctr">
              <a:lnSpc>
                <a:spcPct val="150000"/>
              </a:lnSpc>
              <a:spcBef>
                <a:spcPts val="0"/>
              </a:spcBef>
              <a:spcAft>
                <a:spcPts val="0"/>
              </a:spcAft>
            </a:pPr>
            <a:r>
              <a:rPr lang="en-US" sz="3600" b="1" u="sng"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The implementation of  these step </a:t>
            </a:r>
          </a:p>
          <a:p>
            <a:pPr marL="0" marR="0" algn="ctr">
              <a:lnSpc>
                <a:spcPct val="150000"/>
              </a:lnSpc>
              <a:spcBef>
                <a:spcPts val="0"/>
              </a:spcBef>
              <a:spcAft>
                <a:spcPts val="0"/>
              </a:spcAft>
            </a:pPr>
            <a:r>
              <a:rPr lang="en-US" sz="3600" b="1" u="sng"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will be like this</a:t>
            </a:r>
            <a:r>
              <a:rPr lang="en-US" sz="2800" b="1" u="sng"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endParaRPr lang="en-US" sz="2800" u="sng"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C776C99-1339-47CC-94EF-4E91545D476E}"/>
              </a:ext>
            </a:extLst>
          </p:cNvPr>
          <p:cNvSpPr>
            <a:spLocks noChangeArrowheads="1"/>
          </p:cNvSpPr>
          <p:nvPr/>
        </p:nvSpPr>
        <p:spPr bwMode="auto">
          <a:xfrm>
            <a:off x="5602014" y="53602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79FF305D-1A34-4FBA-B70F-9D42B88B6C2D}"/>
              </a:ext>
            </a:extLst>
          </p:cNvPr>
          <p:cNvSpPr>
            <a:spLocks noChangeArrowheads="1"/>
          </p:cNvSpPr>
          <p:nvPr/>
        </p:nvSpPr>
        <p:spPr bwMode="auto">
          <a:xfrm>
            <a:off x="5602014" y="22806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5">
            <a:extLst>
              <a:ext uri="{FF2B5EF4-FFF2-40B4-BE49-F238E27FC236}">
                <a16:creationId xmlns:a16="http://schemas.microsoft.com/office/drawing/2014/main" id="{075B8E08-DC56-4786-AB15-04DBDEC25F31}"/>
              </a:ext>
            </a:extLst>
          </p:cNvPr>
          <p:cNvSpPr>
            <a:spLocks noChangeArrowheads="1"/>
          </p:cNvSpPr>
          <p:nvPr/>
        </p:nvSpPr>
        <p:spPr bwMode="auto">
          <a:xfrm>
            <a:off x="5602014" y="3744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9F9662D4-676F-4E84-AD70-71FA8ED50C92}"/>
              </a:ext>
            </a:extLst>
          </p:cNvPr>
          <p:cNvPicPr/>
          <p:nvPr/>
        </p:nvPicPr>
        <p:blipFill>
          <a:blip r:embed="rId2"/>
          <a:stretch>
            <a:fillRect/>
          </a:stretch>
        </p:blipFill>
        <p:spPr>
          <a:xfrm>
            <a:off x="4837811" y="1638829"/>
            <a:ext cx="7165004" cy="4003127"/>
          </a:xfrm>
          <a:prstGeom prst="rect">
            <a:avLst/>
          </a:prstGeom>
        </p:spPr>
      </p:pic>
      <p:sp>
        <p:nvSpPr>
          <p:cNvPr id="2" name="Footer Placeholder 1">
            <a:extLst>
              <a:ext uri="{FF2B5EF4-FFF2-40B4-BE49-F238E27FC236}">
                <a16:creationId xmlns:a16="http://schemas.microsoft.com/office/drawing/2014/main" id="{6CB7531E-EA9F-1448-6B45-468CFA038A1B}"/>
              </a:ext>
            </a:extLst>
          </p:cNvPr>
          <p:cNvSpPr>
            <a:spLocks noGrp="1"/>
          </p:cNvSpPr>
          <p:nvPr>
            <p:ph type="ftr" sz="quarter" idx="11"/>
          </p:nvPr>
        </p:nvSpPr>
        <p:spPr/>
        <p:txBody>
          <a:bodyPr/>
          <a:lstStyle/>
          <a:p>
            <a:r>
              <a:rPr lang="en-US"/>
              <a:t>@NAVEENKUMAR PALANISAMY</a:t>
            </a:r>
            <a:endParaRPr lang="en-US" dirty="0"/>
          </a:p>
        </p:txBody>
      </p:sp>
      <p:sp>
        <p:nvSpPr>
          <p:cNvPr id="6" name="Date Placeholder 5">
            <a:extLst>
              <a:ext uri="{FF2B5EF4-FFF2-40B4-BE49-F238E27FC236}">
                <a16:creationId xmlns:a16="http://schemas.microsoft.com/office/drawing/2014/main" id="{B0D2BAD7-B139-D482-4A80-F9FC1861D3DC}"/>
              </a:ext>
            </a:extLst>
          </p:cNvPr>
          <p:cNvSpPr>
            <a:spLocks noGrp="1"/>
          </p:cNvSpPr>
          <p:nvPr>
            <p:ph type="dt" sz="half" idx="10"/>
          </p:nvPr>
        </p:nvSpPr>
        <p:spPr/>
        <p:txBody>
          <a:bodyPr/>
          <a:lstStyle/>
          <a:p>
            <a:fld id="{9751E230-66AA-4DEE-8335-4BB48A535DC1}" type="datetime1">
              <a:rPr lang="en-US" smtClean="0"/>
              <a:t>8/2/2023</a:t>
            </a:fld>
            <a:endParaRPr lang="en-US" dirty="0"/>
          </a:p>
        </p:txBody>
      </p:sp>
      <p:sp>
        <p:nvSpPr>
          <p:cNvPr id="9" name="Slide Number Placeholder 8">
            <a:extLst>
              <a:ext uri="{FF2B5EF4-FFF2-40B4-BE49-F238E27FC236}">
                <a16:creationId xmlns:a16="http://schemas.microsoft.com/office/drawing/2014/main" id="{EC0B0F26-263C-F1C6-46BA-C4E209D383B2}"/>
              </a:ext>
            </a:extLst>
          </p:cNvPr>
          <p:cNvSpPr>
            <a:spLocks noGrp="1"/>
          </p:cNvSpPr>
          <p:nvPr>
            <p:ph type="sldNum" sz="quarter" idx="12"/>
          </p:nvPr>
        </p:nvSpPr>
        <p:spPr/>
        <p:txBody>
          <a:bodyPr/>
          <a:lstStyle/>
          <a:p>
            <a:fld id="{3A98EE3D-8CD1-4C3F-BD1C-C98C9596463C}" type="slidenum">
              <a:rPr lang="en-US" smtClean="0"/>
              <a:pPr/>
              <a:t>51</a:t>
            </a:fld>
            <a:endParaRPr lang="en-US" dirty="0"/>
          </a:p>
        </p:txBody>
      </p:sp>
    </p:spTree>
    <p:extLst>
      <p:ext uri="{BB962C8B-B14F-4D97-AF65-F5344CB8AC3E}">
        <p14:creationId xmlns:p14="http://schemas.microsoft.com/office/powerpoint/2010/main" val="30097181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CBB4-12E1-4C16-839E-97E5D3BE7484}"/>
              </a:ext>
            </a:extLst>
          </p:cNvPr>
          <p:cNvSpPr>
            <a:spLocks noGrp="1"/>
          </p:cNvSpPr>
          <p:nvPr>
            <p:ph type="title"/>
          </p:nvPr>
        </p:nvSpPr>
        <p:spPr>
          <a:xfrm>
            <a:off x="678427" y="247274"/>
            <a:ext cx="11248102" cy="1450757"/>
          </a:xfrm>
        </p:spPr>
        <p:txBody>
          <a:bodyPr anchor="b">
            <a:normAutofit/>
          </a:bodyPr>
          <a:lstStyle/>
          <a:p>
            <a:pPr marL="0" marR="0" algn="ctr">
              <a:lnSpc>
                <a:spcPts val="2925"/>
              </a:lnSpc>
              <a:spcBef>
                <a:spcPts val="0"/>
              </a:spcBef>
              <a:spcAft>
                <a:spcPts val="0"/>
              </a:spcAft>
            </a:pPr>
            <a:r>
              <a:rPr lang="en-US" sz="4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Maps in Data Tables</a:t>
            </a:r>
          </a:p>
        </p:txBody>
      </p:sp>
      <p:sp>
        <p:nvSpPr>
          <p:cNvPr id="3" name="Content Placeholder 2">
            <a:extLst>
              <a:ext uri="{FF2B5EF4-FFF2-40B4-BE49-F238E27FC236}">
                <a16:creationId xmlns:a16="http://schemas.microsoft.com/office/drawing/2014/main" id="{B464D42C-9DE7-43B7-B193-C616E8654BCB}"/>
              </a:ext>
            </a:extLst>
          </p:cNvPr>
          <p:cNvSpPr>
            <a:spLocks noGrp="1"/>
          </p:cNvSpPr>
          <p:nvPr>
            <p:ph sz="half" idx="2"/>
          </p:nvPr>
        </p:nvSpPr>
        <p:spPr>
          <a:xfrm>
            <a:off x="673510" y="2026464"/>
            <a:ext cx="10844980" cy="4237702"/>
          </a:xfrm>
        </p:spPr>
        <p:txBody>
          <a:bodyPr>
            <a:normAutofit/>
          </a:bodyPr>
          <a:lstStyle/>
          <a:p>
            <a:pPr marL="0" marR="0">
              <a:lnSpc>
                <a:spcPct val="150000"/>
              </a:lnSpc>
              <a:spcBef>
                <a:spcPts val="0"/>
              </a:spcBef>
              <a:spcAft>
                <a:spcPts val="750"/>
              </a:spcAft>
            </a:pPr>
            <a:r>
              <a:rPr lang="en-US" sz="24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Maps in Data Tables</a:t>
            </a:r>
            <a:endParaRPr lang="en-US" sz="2400" b="1" dirty="0">
              <a:solidFill>
                <a:srgbClr val="2E74B5"/>
              </a:solidFill>
              <a:effectLst/>
              <a:latin typeface="Arial" panose="020B0604020202020204" pitchFamily="34" charset="0"/>
              <a:ea typeface="Times New Roman" panose="02020603050405020304" pitchFamily="18" charset="0"/>
              <a:cs typeface="Arial" panose="020B0604020202020204" pitchFamily="34" charset="0"/>
            </a:endParaRPr>
          </a:p>
          <a:p>
            <a:pPr marL="0" marR="0" indent="0">
              <a:lnSpc>
                <a:spcPct val="150000"/>
              </a:lnSpc>
              <a:spcBef>
                <a:spcPts val="0"/>
              </a:spcBef>
              <a:spcAft>
                <a:spcPts val="0"/>
              </a:spcAft>
              <a:buNone/>
            </a:pPr>
            <a:r>
              <a:rPr lang="en-US" sz="18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Maps in Data Tables</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can be used if different ways. </a:t>
            </a: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Headers</a:t>
            </a:r>
            <a:r>
              <a:rPr lang="en-US" sz="18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can also be defined for the </a:t>
            </a:r>
            <a:r>
              <a:rPr lang="en-US" sz="18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data tables.</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 same step can be executed multiple times with different set of test data using </a:t>
            </a: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Maps</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p>
          <a:p>
            <a:pPr marL="0" marR="0">
              <a:lnSpc>
                <a:spcPct val="150000"/>
              </a:lnSpc>
              <a:spcBef>
                <a:spcPts val="0"/>
              </a:spcBef>
              <a:spcAft>
                <a:spcPts val="0"/>
              </a:spcAft>
            </a:pPr>
            <a:endParaRPr lang="en-US" sz="2000" dirty="0">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50000"/>
              </a:lnSpc>
              <a:spcBef>
                <a:spcPts val="0"/>
              </a:spcBef>
              <a:spcAft>
                <a:spcPts val="0"/>
              </a:spcAft>
            </a:pPr>
            <a:r>
              <a:rPr lang="en-US" sz="20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Maps in Data Tables with Multiple Test Data</a:t>
            </a:r>
            <a:endParaRPr lang="en-US" sz="2000" b="1" dirty="0">
              <a:solidFill>
                <a:srgbClr val="1F4D78"/>
              </a:solidFill>
              <a:effectLst/>
              <a:latin typeface="Arial" panose="020B0604020202020204" pitchFamily="34" charset="0"/>
              <a:ea typeface="Times New Roman" panose="02020603050405020304" pitchFamily="18" charset="0"/>
              <a:cs typeface="Arial" panose="020B0604020202020204" pitchFamily="34" charset="0"/>
            </a:endParaRPr>
          </a:p>
          <a:p>
            <a:pPr marL="109728" lvl="1" indent="0">
              <a:lnSpc>
                <a:spcPct val="150000"/>
              </a:lnSpc>
              <a:spcBef>
                <a:spcPts val="0"/>
              </a:spcBef>
              <a:spcAft>
                <a:spcPts val="0"/>
              </a:spcAft>
              <a:buNone/>
            </a:pPr>
            <a:r>
              <a:rPr lang="en-US" sz="16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In this test we will pass </a:t>
            </a:r>
            <a:r>
              <a:rPr lang="en-US" sz="18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Username and Password</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two times to the test step. So our test should enter </a:t>
            </a:r>
            <a:r>
              <a:rPr lang="en-US" sz="18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Username &amp; Password </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once, click on </a:t>
            </a:r>
            <a:r>
              <a:rPr lang="en-US" sz="1800" i="1"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LogIn</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button and repeat the same steps again.</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Footer Placeholder 3">
            <a:extLst>
              <a:ext uri="{FF2B5EF4-FFF2-40B4-BE49-F238E27FC236}">
                <a16:creationId xmlns:a16="http://schemas.microsoft.com/office/drawing/2014/main" id="{6F705C87-7409-95CA-913A-DD3F25A69373}"/>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416A6D5B-D172-724B-D2F5-1763BF6F8578}"/>
              </a:ext>
            </a:extLst>
          </p:cNvPr>
          <p:cNvSpPr>
            <a:spLocks noGrp="1"/>
          </p:cNvSpPr>
          <p:nvPr>
            <p:ph type="dt" sz="half" idx="10"/>
          </p:nvPr>
        </p:nvSpPr>
        <p:spPr/>
        <p:txBody>
          <a:bodyPr/>
          <a:lstStyle/>
          <a:p>
            <a:fld id="{24497E5A-E44A-4BAD-84E1-1ACD2F0C3579}" type="datetime1">
              <a:rPr lang="en-US" smtClean="0"/>
              <a:t>8/2/2023</a:t>
            </a:fld>
            <a:endParaRPr lang="en-US" dirty="0"/>
          </a:p>
        </p:txBody>
      </p:sp>
      <p:sp>
        <p:nvSpPr>
          <p:cNvPr id="6" name="Slide Number Placeholder 5">
            <a:extLst>
              <a:ext uri="{FF2B5EF4-FFF2-40B4-BE49-F238E27FC236}">
                <a16:creationId xmlns:a16="http://schemas.microsoft.com/office/drawing/2014/main" id="{6A57B0C7-0A16-DCC1-2493-0695DBCB5D8E}"/>
              </a:ext>
            </a:extLst>
          </p:cNvPr>
          <p:cNvSpPr>
            <a:spLocks noGrp="1"/>
          </p:cNvSpPr>
          <p:nvPr>
            <p:ph type="sldNum" sz="quarter" idx="12"/>
          </p:nvPr>
        </p:nvSpPr>
        <p:spPr/>
        <p:txBody>
          <a:bodyPr/>
          <a:lstStyle/>
          <a:p>
            <a:fld id="{3A98EE3D-8CD1-4C3F-BD1C-C98C9596463C}" type="slidenum">
              <a:rPr lang="en-US" smtClean="0"/>
              <a:t>52</a:t>
            </a:fld>
            <a:endParaRPr lang="en-US" dirty="0"/>
          </a:p>
        </p:txBody>
      </p:sp>
    </p:spTree>
    <p:extLst>
      <p:ext uri="{BB962C8B-B14F-4D97-AF65-F5344CB8AC3E}">
        <p14:creationId xmlns:p14="http://schemas.microsoft.com/office/powerpoint/2010/main" val="40568432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AFD984-7663-41C6-A932-A9AA23FCFEF0}"/>
              </a:ext>
            </a:extLst>
          </p:cNvPr>
          <p:cNvSpPr>
            <a:spLocks noGrp="1"/>
          </p:cNvSpPr>
          <p:nvPr>
            <p:ph type="body" sz="half" idx="2"/>
          </p:nvPr>
        </p:nvSpPr>
        <p:spPr>
          <a:xfrm>
            <a:off x="1" y="422787"/>
            <a:ext cx="4680154" cy="6435213"/>
          </a:xfrm>
        </p:spPr>
        <p:txBody>
          <a:bodyPr>
            <a:noAutofit/>
          </a:bodyPr>
          <a:lstStyle/>
          <a:p>
            <a:pPr algn="ctr">
              <a:lnSpc>
                <a:spcPct val="150000"/>
              </a:lnSpc>
            </a:pPr>
            <a:endParaRPr lang="en-US" sz="3600" dirty="0">
              <a:latin typeface="Arial" panose="020B0604020202020204" pitchFamily="34" charset="0"/>
              <a:cs typeface="Arial" panose="020B0604020202020204" pitchFamily="34" charset="0"/>
            </a:endParaRPr>
          </a:p>
          <a:p>
            <a:pPr algn="ctr">
              <a:lnSpc>
                <a:spcPct val="150000"/>
              </a:lnSpc>
            </a:pPr>
            <a:r>
              <a:rPr lang="en-US" sz="3200" u="sng" dirty="0">
                <a:latin typeface="Arial" panose="020B0604020202020204" pitchFamily="34" charset="0"/>
                <a:cs typeface="Arial" panose="020B0604020202020204" pitchFamily="34" charset="0"/>
              </a:rPr>
              <a:t>IMPLEMENTATION OF MAPS</a:t>
            </a:r>
          </a:p>
          <a:p>
            <a:pPr algn="ctr">
              <a:lnSpc>
                <a:spcPct val="150000"/>
              </a:lnSpc>
            </a:pPr>
            <a:r>
              <a:rPr lang="en-US" sz="3200" u="sng" dirty="0">
                <a:latin typeface="Arial" panose="020B0604020202020204" pitchFamily="34" charset="0"/>
                <a:cs typeface="Arial" panose="020B0604020202020204" pitchFamily="34" charset="0"/>
              </a:rPr>
              <a:t> IN </a:t>
            </a:r>
          </a:p>
          <a:p>
            <a:pPr algn="ctr">
              <a:lnSpc>
                <a:spcPct val="150000"/>
              </a:lnSpc>
            </a:pPr>
            <a:r>
              <a:rPr lang="en-US" sz="3200" u="sng" dirty="0">
                <a:latin typeface="Arial" panose="020B0604020202020204" pitchFamily="34" charset="0"/>
                <a:cs typeface="Arial" panose="020B0604020202020204" pitchFamily="34" charset="0"/>
              </a:rPr>
              <a:t>DATA TABLES</a:t>
            </a:r>
          </a:p>
        </p:txBody>
      </p:sp>
      <p:pic>
        <p:nvPicPr>
          <p:cNvPr id="2050" name="Picture 117">
            <a:extLst>
              <a:ext uri="{FF2B5EF4-FFF2-40B4-BE49-F238E27FC236}">
                <a16:creationId xmlns:a16="http://schemas.microsoft.com/office/drawing/2014/main" id="{BEB65A4A-5920-4140-BF14-6B73BB337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6290" y="798364"/>
            <a:ext cx="6884276" cy="2155042"/>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18">
            <a:extLst>
              <a:ext uri="{FF2B5EF4-FFF2-40B4-BE49-F238E27FC236}">
                <a16:creationId xmlns:a16="http://schemas.microsoft.com/office/drawing/2014/main" id="{24CA0CD5-ADA7-4EBE-9E06-EC2DADBD2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155" y="3389575"/>
            <a:ext cx="7070411" cy="253825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C776C99-1339-47CC-94EF-4E91545D476E}"/>
              </a:ext>
            </a:extLst>
          </p:cNvPr>
          <p:cNvSpPr>
            <a:spLocks noChangeArrowheads="1"/>
          </p:cNvSpPr>
          <p:nvPr/>
        </p:nvSpPr>
        <p:spPr bwMode="auto">
          <a:xfrm>
            <a:off x="5602014" y="53602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79FF305D-1A34-4FBA-B70F-9D42B88B6C2D}"/>
              </a:ext>
            </a:extLst>
          </p:cNvPr>
          <p:cNvSpPr>
            <a:spLocks noChangeArrowheads="1"/>
          </p:cNvSpPr>
          <p:nvPr/>
        </p:nvSpPr>
        <p:spPr bwMode="auto">
          <a:xfrm>
            <a:off x="5602014" y="22806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5">
            <a:extLst>
              <a:ext uri="{FF2B5EF4-FFF2-40B4-BE49-F238E27FC236}">
                <a16:creationId xmlns:a16="http://schemas.microsoft.com/office/drawing/2014/main" id="{075B8E08-DC56-4786-AB15-04DBDEC25F31}"/>
              </a:ext>
            </a:extLst>
          </p:cNvPr>
          <p:cNvSpPr>
            <a:spLocks noChangeArrowheads="1"/>
          </p:cNvSpPr>
          <p:nvPr/>
        </p:nvSpPr>
        <p:spPr bwMode="auto">
          <a:xfrm>
            <a:off x="5602014" y="3744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Footer Placeholder 1">
            <a:extLst>
              <a:ext uri="{FF2B5EF4-FFF2-40B4-BE49-F238E27FC236}">
                <a16:creationId xmlns:a16="http://schemas.microsoft.com/office/drawing/2014/main" id="{623BE013-8815-3C42-A00F-E3E937E2C5D6}"/>
              </a:ext>
            </a:extLst>
          </p:cNvPr>
          <p:cNvSpPr>
            <a:spLocks noGrp="1"/>
          </p:cNvSpPr>
          <p:nvPr>
            <p:ph type="ftr" sz="quarter" idx="11"/>
          </p:nvPr>
        </p:nvSpPr>
        <p:spPr/>
        <p:txBody>
          <a:bodyPr/>
          <a:lstStyle/>
          <a:p>
            <a:r>
              <a:rPr lang="en-US"/>
              <a:t>@NAVEENKUMAR PALANISAMY</a:t>
            </a:r>
            <a:endParaRPr lang="en-US" dirty="0"/>
          </a:p>
        </p:txBody>
      </p:sp>
      <p:sp>
        <p:nvSpPr>
          <p:cNvPr id="6" name="Date Placeholder 5">
            <a:extLst>
              <a:ext uri="{FF2B5EF4-FFF2-40B4-BE49-F238E27FC236}">
                <a16:creationId xmlns:a16="http://schemas.microsoft.com/office/drawing/2014/main" id="{EE722775-094B-E1DB-406E-E0FC16EB2E82}"/>
              </a:ext>
            </a:extLst>
          </p:cNvPr>
          <p:cNvSpPr>
            <a:spLocks noGrp="1"/>
          </p:cNvSpPr>
          <p:nvPr>
            <p:ph type="dt" sz="half" idx="10"/>
          </p:nvPr>
        </p:nvSpPr>
        <p:spPr/>
        <p:txBody>
          <a:bodyPr/>
          <a:lstStyle/>
          <a:p>
            <a:fld id="{8329B9EC-7221-4B88-B6BE-62EB412D02C1}" type="datetime1">
              <a:rPr lang="en-US" smtClean="0"/>
              <a:t>8/2/2023</a:t>
            </a:fld>
            <a:endParaRPr lang="en-US" dirty="0"/>
          </a:p>
        </p:txBody>
      </p:sp>
      <p:sp>
        <p:nvSpPr>
          <p:cNvPr id="8" name="Slide Number Placeholder 7">
            <a:extLst>
              <a:ext uri="{FF2B5EF4-FFF2-40B4-BE49-F238E27FC236}">
                <a16:creationId xmlns:a16="http://schemas.microsoft.com/office/drawing/2014/main" id="{1E7CB2B9-6D43-C90F-E192-ECAC2FDE338B}"/>
              </a:ext>
            </a:extLst>
          </p:cNvPr>
          <p:cNvSpPr>
            <a:spLocks noGrp="1"/>
          </p:cNvSpPr>
          <p:nvPr>
            <p:ph type="sldNum" sz="quarter" idx="12"/>
          </p:nvPr>
        </p:nvSpPr>
        <p:spPr/>
        <p:txBody>
          <a:bodyPr/>
          <a:lstStyle/>
          <a:p>
            <a:fld id="{3A98EE3D-8CD1-4C3F-BD1C-C98C9596463C}" type="slidenum">
              <a:rPr lang="en-US" smtClean="0"/>
              <a:pPr/>
              <a:t>53</a:t>
            </a:fld>
            <a:endParaRPr lang="en-US" dirty="0"/>
          </a:p>
        </p:txBody>
      </p:sp>
    </p:spTree>
    <p:extLst>
      <p:ext uri="{BB962C8B-B14F-4D97-AF65-F5344CB8AC3E}">
        <p14:creationId xmlns:p14="http://schemas.microsoft.com/office/powerpoint/2010/main" val="3287760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AFD984-7663-41C6-A932-A9AA23FCFEF0}"/>
              </a:ext>
            </a:extLst>
          </p:cNvPr>
          <p:cNvSpPr>
            <a:spLocks noGrp="1"/>
          </p:cNvSpPr>
          <p:nvPr>
            <p:ph type="body" sz="half" idx="2"/>
          </p:nvPr>
        </p:nvSpPr>
        <p:spPr>
          <a:xfrm>
            <a:off x="1" y="422787"/>
            <a:ext cx="4680154" cy="6435213"/>
          </a:xfrm>
        </p:spPr>
        <p:txBody>
          <a:bodyPr>
            <a:noAutofit/>
          </a:bodyPr>
          <a:lstStyle/>
          <a:p>
            <a:pPr marL="0" marR="0">
              <a:lnSpc>
                <a:spcPct val="150000"/>
              </a:lnSpc>
              <a:spcBef>
                <a:spcPts val="0"/>
              </a:spcBef>
              <a:spcAft>
                <a:spcPts val="0"/>
              </a:spcAft>
            </a:pPr>
            <a:r>
              <a:rPr lang="en-US" sz="2400" b="1" u="sng"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Map Data Tables to</a:t>
            </a:r>
          </a:p>
          <a:p>
            <a:pPr marL="0" marR="0" algn="ctr">
              <a:lnSpc>
                <a:spcPct val="150000"/>
              </a:lnSpc>
              <a:spcBef>
                <a:spcPts val="0"/>
              </a:spcBef>
              <a:spcAft>
                <a:spcPts val="0"/>
              </a:spcAft>
            </a:pPr>
            <a:r>
              <a:rPr lang="en-US" sz="2400" b="1" u="sng"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Class Objects</a:t>
            </a:r>
          </a:p>
          <a:p>
            <a:pPr marL="0" marR="0">
              <a:lnSpc>
                <a:spcPct val="150000"/>
              </a:lnSpc>
              <a:spcBef>
                <a:spcPts val="0"/>
              </a:spcBef>
              <a:spcAft>
                <a:spcPts val="0"/>
              </a:spcAft>
            </a:pPr>
            <a:endPar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285750" marR="0" indent="-285750">
              <a:lnSpc>
                <a:spcPct val="150000"/>
              </a:lnSpc>
              <a:spcBef>
                <a:spcPts val="0"/>
              </a:spcBef>
              <a:spcAft>
                <a:spcPts val="0"/>
              </a:spcAft>
              <a:buFont typeface="Wingdings" panose="05000000000000000000" pitchFamily="2" charset="2"/>
              <a:buChar char="q"/>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Luckily there are easier ways to access your data than </a:t>
            </a:r>
            <a:r>
              <a:rPr lang="en-US" sz="18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Data Table</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p>
          <a:p>
            <a:pPr marR="0">
              <a:lnSpc>
                <a:spcPct val="150000"/>
              </a:lnSpc>
              <a:spcBef>
                <a:spcPts val="0"/>
              </a:spcBef>
              <a:spcAft>
                <a:spcPts val="0"/>
              </a:spcAft>
            </a:pPr>
            <a:r>
              <a:rPr lang="en-US"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p>
          <a:p>
            <a:pPr marL="285750" marR="0" indent="-285750">
              <a:lnSpc>
                <a:spcPct val="150000"/>
              </a:lnSpc>
              <a:spcBef>
                <a:spcPts val="0"/>
              </a:spcBef>
              <a:spcAft>
                <a:spcPts val="0"/>
              </a:spcAft>
              <a:buFont typeface="Wingdings" panose="05000000000000000000" pitchFamily="2" charset="2"/>
              <a:buChar char="q"/>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For instance, you can create a </a:t>
            </a:r>
            <a:r>
              <a:rPr lang="en-US" sz="18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Class-Object</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and have Cucumber map the data in a table to a list of these.</a:t>
            </a:r>
          </a:p>
        </p:txBody>
      </p:sp>
      <p:sp>
        <p:nvSpPr>
          <p:cNvPr id="5" name="Rectangle 4">
            <a:extLst>
              <a:ext uri="{FF2B5EF4-FFF2-40B4-BE49-F238E27FC236}">
                <a16:creationId xmlns:a16="http://schemas.microsoft.com/office/drawing/2014/main" id="{79FF305D-1A34-4FBA-B70F-9D42B88B6C2D}"/>
              </a:ext>
            </a:extLst>
          </p:cNvPr>
          <p:cNvSpPr>
            <a:spLocks noChangeArrowheads="1"/>
          </p:cNvSpPr>
          <p:nvPr/>
        </p:nvSpPr>
        <p:spPr bwMode="auto">
          <a:xfrm>
            <a:off x="5602014" y="22806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5">
            <a:extLst>
              <a:ext uri="{FF2B5EF4-FFF2-40B4-BE49-F238E27FC236}">
                <a16:creationId xmlns:a16="http://schemas.microsoft.com/office/drawing/2014/main" id="{075B8E08-DC56-4786-AB15-04DBDEC25F31}"/>
              </a:ext>
            </a:extLst>
          </p:cNvPr>
          <p:cNvSpPr>
            <a:spLocks noChangeArrowheads="1"/>
          </p:cNvSpPr>
          <p:nvPr/>
        </p:nvSpPr>
        <p:spPr bwMode="auto">
          <a:xfrm>
            <a:off x="5602014" y="3744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441EE0D4-05DB-4E36-A3F5-7BA353D8AB2A}"/>
              </a:ext>
            </a:extLst>
          </p:cNvPr>
          <p:cNvSpPr>
            <a:spLocks noChangeArrowheads="1"/>
          </p:cNvSpPr>
          <p:nvPr/>
        </p:nvSpPr>
        <p:spPr bwMode="auto">
          <a:xfrm>
            <a:off x="5088528" y="49792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119">
            <a:extLst>
              <a:ext uri="{FF2B5EF4-FFF2-40B4-BE49-F238E27FC236}">
                <a16:creationId xmlns:a16="http://schemas.microsoft.com/office/drawing/2014/main" id="{12523A8D-CEAF-4CD1-A274-0DFD3C09E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8528" y="955127"/>
            <a:ext cx="6588465" cy="47835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94F7CEC1-2CA4-445E-8ED4-96C01AD0272D}"/>
              </a:ext>
            </a:extLst>
          </p:cNvPr>
          <p:cNvSpPr>
            <a:spLocks noChangeArrowheads="1"/>
          </p:cNvSpPr>
          <p:nvPr/>
        </p:nvSpPr>
        <p:spPr bwMode="auto">
          <a:xfrm>
            <a:off x="5088528" y="3606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Footer Placeholder 3">
            <a:extLst>
              <a:ext uri="{FF2B5EF4-FFF2-40B4-BE49-F238E27FC236}">
                <a16:creationId xmlns:a16="http://schemas.microsoft.com/office/drawing/2014/main" id="{C1F36582-D64D-F74B-FAD2-51C8D336539E}"/>
              </a:ext>
            </a:extLst>
          </p:cNvPr>
          <p:cNvSpPr>
            <a:spLocks noGrp="1"/>
          </p:cNvSpPr>
          <p:nvPr>
            <p:ph type="ftr" sz="quarter" idx="11"/>
          </p:nvPr>
        </p:nvSpPr>
        <p:spPr/>
        <p:txBody>
          <a:bodyPr/>
          <a:lstStyle/>
          <a:p>
            <a:r>
              <a:rPr lang="en-US"/>
              <a:t>@NAVEENKUMAR PALANISAMY</a:t>
            </a:r>
            <a:endParaRPr lang="en-US" dirty="0"/>
          </a:p>
        </p:txBody>
      </p:sp>
      <p:sp>
        <p:nvSpPr>
          <p:cNvPr id="8" name="Date Placeholder 7">
            <a:extLst>
              <a:ext uri="{FF2B5EF4-FFF2-40B4-BE49-F238E27FC236}">
                <a16:creationId xmlns:a16="http://schemas.microsoft.com/office/drawing/2014/main" id="{544CF61E-4164-1D95-411A-D57753EB3C81}"/>
              </a:ext>
            </a:extLst>
          </p:cNvPr>
          <p:cNvSpPr>
            <a:spLocks noGrp="1"/>
          </p:cNvSpPr>
          <p:nvPr>
            <p:ph type="dt" sz="half" idx="10"/>
          </p:nvPr>
        </p:nvSpPr>
        <p:spPr/>
        <p:txBody>
          <a:bodyPr/>
          <a:lstStyle/>
          <a:p>
            <a:fld id="{77B5AEA6-21EA-4073-9644-5CADA3CB7B12}" type="datetime1">
              <a:rPr lang="en-US" smtClean="0"/>
              <a:t>8/2/2023</a:t>
            </a:fld>
            <a:endParaRPr lang="en-US" dirty="0"/>
          </a:p>
        </p:txBody>
      </p:sp>
      <p:sp>
        <p:nvSpPr>
          <p:cNvPr id="9" name="Slide Number Placeholder 8">
            <a:extLst>
              <a:ext uri="{FF2B5EF4-FFF2-40B4-BE49-F238E27FC236}">
                <a16:creationId xmlns:a16="http://schemas.microsoft.com/office/drawing/2014/main" id="{6DB43F8E-395A-1549-DACE-79B1264BAB33}"/>
              </a:ext>
            </a:extLst>
          </p:cNvPr>
          <p:cNvSpPr>
            <a:spLocks noGrp="1"/>
          </p:cNvSpPr>
          <p:nvPr>
            <p:ph type="sldNum" sz="quarter" idx="12"/>
          </p:nvPr>
        </p:nvSpPr>
        <p:spPr/>
        <p:txBody>
          <a:bodyPr/>
          <a:lstStyle/>
          <a:p>
            <a:fld id="{3A98EE3D-8CD1-4C3F-BD1C-C98C9596463C}" type="slidenum">
              <a:rPr lang="en-US" smtClean="0"/>
              <a:pPr/>
              <a:t>54</a:t>
            </a:fld>
            <a:endParaRPr lang="en-US" dirty="0"/>
          </a:p>
        </p:txBody>
      </p:sp>
    </p:spTree>
    <p:extLst>
      <p:ext uri="{BB962C8B-B14F-4D97-AF65-F5344CB8AC3E}">
        <p14:creationId xmlns:p14="http://schemas.microsoft.com/office/powerpoint/2010/main" val="2469466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91C8-0110-4053-921A-F0D493F787EA}"/>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b="1" i="0" kern="1200" spc="-50" baseline="0" dirty="0">
                <a:latin typeface="Arial" panose="020B0604020202020204" pitchFamily="34" charset="0"/>
                <a:cs typeface="Arial" panose="020B0604020202020204" pitchFamily="34" charset="0"/>
              </a:rPr>
              <a:t>What are Tags in Cucumber?</a:t>
            </a:r>
          </a:p>
        </p:txBody>
      </p:sp>
      <p:sp>
        <p:nvSpPr>
          <p:cNvPr id="15" name="TextBox 4">
            <a:extLst>
              <a:ext uri="{FF2B5EF4-FFF2-40B4-BE49-F238E27FC236}">
                <a16:creationId xmlns:a16="http://schemas.microsoft.com/office/drawing/2014/main" id="{3786484A-EF5B-4702-88D9-B665B57983D2}"/>
              </a:ext>
            </a:extLst>
          </p:cNvPr>
          <p:cNvSpPr txBox="1"/>
          <p:nvPr/>
        </p:nvSpPr>
        <p:spPr>
          <a:xfrm>
            <a:off x="1097280" y="2147530"/>
            <a:ext cx="10058400" cy="3760891"/>
          </a:xfrm>
          <a:prstGeom prst="rect">
            <a:avLst/>
          </a:prstGeom>
        </p:spPr>
        <p:txBody>
          <a:bodyPr vert="horz" lIns="0" tIns="45720" rIns="0" bIns="45720" rtlCol="0">
            <a:normAutofit/>
          </a:bodyPr>
          <a:lstStyle/>
          <a:p>
            <a:pPr marL="285750" indent="-285750">
              <a:lnSpc>
                <a:spcPct val="150000"/>
              </a:lnSpc>
              <a:spcAft>
                <a:spcPts val="600"/>
              </a:spcAft>
              <a:buFont typeface="Calibri" panose="020F0502020204030204" pitchFamily="34" charset="0"/>
              <a:buChar char="•"/>
            </a:pPr>
            <a:r>
              <a:rPr lang="en-US" sz="2400" b="0" i="0" dirty="0">
                <a:solidFill>
                  <a:schemeClr val="tx1">
                    <a:lumMod val="75000"/>
                    <a:lumOff val="25000"/>
                  </a:schemeClr>
                </a:solidFill>
                <a:effectLst/>
                <a:latin typeface="Arial" panose="020B0604020202020204" pitchFamily="34" charset="0"/>
                <a:cs typeface="Arial" panose="020B0604020202020204" pitchFamily="34" charset="0"/>
              </a:rPr>
              <a:t>Features and Scenarios can be marked with Tags</a:t>
            </a:r>
          </a:p>
          <a:p>
            <a:pPr marL="285750" indent="-285750">
              <a:lnSpc>
                <a:spcPct val="150000"/>
              </a:lnSpc>
              <a:spcAft>
                <a:spcPts val="600"/>
              </a:spcAft>
              <a:buFont typeface="Calibri" panose="020F0502020204030204" pitchFamily="34" charset="0"/>
              <a:buChar char="•"/>
            </a:pPr>
            <a:r>
              <a:rPr lang="en-US" sz="2400" b="0" i="0" dirty="0">
                <a:solidFill>
                  <a:schemeClr val="tx1">
                    <a:lumMod val="75000"/>
                    <a:lumOff val="25000"/>
                  </a:schemeClr>
                </a:solidFill>
                <a:effectLst/>
                <a:latin typeface="Arial" panose="020B0604020202020204" pitchFamily="34" charset="0"/>
                <a:cs typeface="Arial" panose="020B0604020202020204" pitchFamily="34" charset="0"/>
              </a:rPr>
              <a:t>Tags use @ symbol with some text e.g. @SmokeTest</a:t>
            </a:r>
          </a:p>
          <a:p>
            <a:pPr marL="285750" indent="-285750">
              <a:lnSpc>
                <a:spcPct val="150000"/>
              </a:lnSpc>
              <a:spcAft>
                <a:spcPts val="600"/>
              </a:spcAft>
              <a:buFont typeface="Calibri" panose="020F0502020204030204" pitchFamily="34" charset="0"/>
              <a:buChar char="•"/>
            </a:pPr>
            <a:r>
              <a:rPr lang="en-US" sz="2400" b="0" i="0" dirty="0">
                <a:solidFill>
                  <a:schemeClr val="tx1">
                    <a:lumMod val="75000"/>
                    <a:lumOff val="25000"/>
                  </a:schemeClr>
                </a:solidFill>
                <a:effectLst/>
                <a:latin typeface="Arial" panose="020B0604020202020204" pitchFamily="34" charset="0"/>
                <a:cs typeface="Arial" panose="020B0604020202020204" pitchFamily="34" charset="0"/>
              </a:rPr>
              <a:t>In the test runner we can run specific tags</a:t>
            </a:r>
          </a:p>
          <a:p>
            <a:pPr marL="285750" indent="-285750">
              <a:lnSpc>
                <a:spcPct val="150000"/>
              </a:lnSpc>
              <a:spcAft>
                <a:spcPts val="600"/>
              </a:spcAft>
              <a:buFont typeface="Calibri" panose="020F0502020204030204" pitchFamily="34" charset="0"/>
              <a:buChar char="•"/>
            </a:pPr>
            <a:r>
              <a:rPr lang="en-US" sz="2400" b="0" i="0" dirty="0">
                <a:solidFill>
                  <a:schemeClr val="tx1">
                    <a:lumMod val="75000"/>
                    <a:lumOff val="25000"/>
                  </a:schemeClr>
                </a:solidFill>
                <a:effectLst/>
                <a:latin typeface="Arial" panose="020B0604020202020204" pitchFamily="34" charset="0"/>
                <a:cs typeface="Arial" panose="020B0604020202020204" pitchFamily="34" charset="0"/>
              </a:rPr>
              <a:t>A feature or scenario can have multiple tags</a:t>
            </a:r>
          </a:p>
        </p:txBody>
      </p:sp>
      <p:sp>
        <p:nvSpPr>
          <p:cNvPr id="3" name="Footer Placeholder 2">
            <a:extLst>
              <a:ext uri="{FF2B5EF4-FFF2-40B4-BE49-F238E27FC236}">
                <a16:creationId xmlns:a16="http://schemas.microsoft.com/office/drawing/2014/main" id="{EA27A3B8-F6F4-0323-4A1E-1B63E9A1062A}"/>
              </a:ext>
            </a:extLst>
          </p:cNvPr>
          <p:cNvSpPr>
            <a:spLocks noGrp="1"/>
          </p:cNvSpPr>
          <p:nvPr>
            <p:ph type="ftr" sz="quarter" idx="11"/>
          </p:nvPr>
        </p:nvSpPr>
        <p:spPr/>
        <p:txBody>
          <a:bodyPr/>
          <a:lstStyle/>
          <a:p>
            <a:r>
              <a:rPr lang="en-US"/>
              <a:t>@NAVEENKUMAR PALANISAMY</a:t>
            </a:r>
            <a:endParaRPr lang="en-US" dirty="0"/>
          </a:p>
        </p:txBody>
      </p:sp>
      <p:sp>
        <p:nvSpPr>
          <p:cNvPr id="4" name="Date Placeholder 3">
            <a:extLst>
              <a:ext uri="{FF2B5EF4-FFF2-40B4-BE49-F238E27FC236}">
                <a16:creationId xmlns:a16="http://schemas.microsoft.com/office/drawing/2014/main" id="{F7E1CFE7-7DBC-6DD8-3165-3EE5E5CEF1EF}"/>
              </a:ext>
            </a:extLst>
          </p:cNvPr>
          <p:cNvSpPr>
            <a:spLocks noGrp="1"/>
          </p:cNvSpPr>
          <p:nvPr>
            <p:ph type="dt" sz="half" idx="10"/>
          </p:nvPr>
        </p:nvSpPr>
        <p:spPr/>
        <p:txBody>
          <a:bodyPr/>
          <a:lstStyle/>
          <a:p>
            <a:fld id="{C37F2B98-16C2-401E-90B7-28BBA6C938BB}" type="datetime1">
              <a:rPr lang="en-US" smtClean="0"/>
              <a:t>8/2/2023</a:t>
            </a:fld>
            <a:endParaRPr lang="en-US" dirty="0"/>
          </a:p>
        </p:txBody>
      </p:sp>
      <p:sp>
        <p:nvSpPr>
          <p:cNvPr id="5" name="Slide Number Placeholder 4">
            <a:extLst>
              <a:ext uri="{FF2B5EF4-FFF2-40B4-BE49-F238E27FC236}">
                <a16:creationId xmlns:a16="http://schemas.microsoft.com/office/drawing/2014/main" id="{7DFB5EB8-2F19-BDA4-9E61-42585AE8EB17}"/>
              </a:ext>
            </a:extLst>
          </p:cNvPr>
          <p:cNvSpPr>
            <a:spLocks noGrp="1"/>
          </p:cNvSpPr>
          <p:nvPr>
            <p:ph type="sldNum" sz="quarter" idx="12"/>
          </p:nvPr>
        </p:nvSpPr>
        <p:spPr/>
        <p:txBody>
          <a:bodyPr/>
          <a:lstStyle/>
          <a:p>
            <a:fld id="{3A98EE3D-8CD1-4C3F-BD1C-C98C9596463C}" type="slidenum">
              <a:rPr lang="en-US" smtClean="0"/>
              <a:t>55</a:t>
            </a:fld>
            <a:endParaRPr lang="en-US" dirty="0"/>
          </a:p>
        </p:txBody>
      </p:sp>
    </p:spTree>
    <p:extLst>
      <p:ext uri="{BB962C8B-B14F-4D97-AF65-F5344CB8AC3E}">
        <p14:creationId xmlns:p14="http://schemas.microsoft.com/office/powerpoint/2010/main" val="2875459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6F35F-93C7-41DB-B3ED-BAE6360F0270}"/>
              </a:ext>
            </a:extLst>
          </p:cNvPr>
          <p:cNvSpPr>
            <a:spLocks noGrp="1"/>
          </p:cNvSpPr>
          <p:nvPr>
            <p:ph type="title"/>
          </p:nvPr>
        </p:nvSpPr>
        <p:spPr>
          <a:xfrm>
            <a:off x="633634" y="1720447"/>
            <a:ext cx="3517567" cy="2989204"/>
          </a:xfrm>
        </p:spPr>
        <p:txBody>
          <a:bodyPr vert="horz" lIns="91440" tIns="45720" rIns="91440" bIns="45720" rtlCol="0" anchor="b">
            <a:normAutofit/>
          </a:bodyPr>
          <a:lstStyle/>
          <a:p>
            <a:pPr algn="ctr">
              <a:lnSpc>
                <a:spcPct val="150000"/>
              </a:lnSpc>
            </a:pPr>
            <a:r>
              <a:rPr lang="en-US" u="sng" dirty="0">
                <a:latin typeface="Arial" panose="020B0604020202020204" pitchFamily="34" charset="0"/>
                <a:cs typeface="Arial" panose="020B0604020202020204" pitchFamily="34" charset="0"/>
              </a:rPr>
              <a:t>Features </a:t>
            </a:r>
            <a:br>
              <a:rPr lang="en-US" u="sng" dirty="0">
                <a:latin typeface="Arial" panose="020B0604020202020204" pitchFamily="34" charset="0"/>
                <a:cs typeface="Arial" panose="020B0604020202020204" pitchFamily="34" charset="0"/>
              </a:rPr>
            </a:br>
            <a:r>
              <a:rPr lang="en-US" u="sng" dirty="0">
                <a:latin typeface="Arial" panose="020B0604020202020204" pitchFamily="34" charset="0"/>
                <a:cs typeface="Arial" panose="020B0604020202020204" pitchFamily="34" charset="0"/>
              </a:rPr>
              <a:t>Of</a:t>
            </a:r>
            <a:br>
              <a:rPr lang="en-US" u="sng" dirty="0">
                <a:latin typeface="Arial" panose="020B0604020202020204" pitchFamily="34" charset="0"/>
                <a:cs typeface="Arial" panose="020B0604020202020204" pitchFamily="34" charset="0"/>
              </a:rPr>
            </a:br>
            <a:r>
              <a:rPr lang="en-US" u="sng" dirty="0">
                <a:latin typeface="Arial" panose="020B0604020202020204" pitchFamily="34" charset="0"/>
                <a:cs typeface="Arial" panose="020B0604020202020204" pitchFamily="34" charset="0"/>
              </a:rPr>
              <a:t> Tags</a:t>
            </a:r>
          </a:p>
        </p:txBody>
      </p:sp>
      <p:graphicFrame>
        <p:nvGraphicFramePr>
          <p:cNvPr id="33" name="TextBox 2">
            <a:extLst>
              <a:ext uri="{FF2B5EF4-FFF2-40B4-BE49-F238E27FC236}">
                <a16:creationId xmlns:a16="http://schemas.microsoft.com/office/drawing/2014/main" id="{D2A2F45C-356A-4748-99D0-87920D2DF24A}"/>
              </a:ext>
            </a:extLst>
          </p:cNvPr>
          <p:cNvGraphicFramePr/>
          <p:nvPr>
            <p:extLst>
              <p:ext uri="{D42A27DB-BD31-4B8C-83A1-F6EECF244321}">
                <p14:modId xmlns:p14="http://schemas.microsoft.com/office/powerpoint/2010/main" val="1546044199"/>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13080750-0069-6DB0-F3A1-F239F046841D}"/>
              </a:ext>
            </a:extLst>
          </p:cNvPr>
          <p:cNvSpPr>
            <a:spLocks noGrp="1"/>
          </p:cNvSpPr>
          <p:nvPr>
            <p:ph type="ftr" sz="quarter" idx="11"/>
          </p:nvPr>
        </p:nvSpPr>
        <p:spPr/>
        <p:txBody>
          <a:bodyPr/>
          <a:lstStyle/>
          <a:p>
            <a:r>
              <a:rPr lang="en-US"/>
              <a:t>@NAVEENKUMAR PALANISAMY</a:t>
            </a:r>
            <a:endParaRPr lang="en-US" dirty="0"/>
          </a:p>
        </p:txBody>
      </p:sp>
      <p:sp>
        <p:nvSpPr>
          <p:cNvPr id="4" name="Date Placeholder 3">
            <a:extLst>
              <a:ext uri="{FF2B5EF4-FFF2-40B4-BE49-F238E27FC236}">
                <a16:creationId xmlns:a16="http://schemas.microsoft.com/office/drawing/2014/main" id="{4EAD095E-70D2-B8DD-1178-6B94F932C27E}"/>
              </a:ext>
            </a:extLst>
          </p:cNvPr>
          <p:cNvSpPr>
            <a:spLocks noGrp="1"/>
          </p:cNvSpPr>
          <p:nvPr>
            <p:ph type="dt" sz="half" idx="10"/>
          </p:nvPr>
        </p:nvSpPr>
        <p:spPr/>
        <p:txBody>
          <a:bodyPr/>
          <a:lstStyle/>
          <a:p>
            <a:fld id="{219585A6-269B-4354-8914-F13E21D384BD}" type="datetime1">
              <a:rPr lang="en-US" smtClean="0"/>
              <a:t>8/2/2023</a:t>
            </a:fld>
            <a:endParaRPr lang="en-US" dirty="0"/>
          </a:p>
        </p:txBody>
      </p:sp>
      <p:sp>
        <p:nvSpPr>
          <p:cNvPr id="5" name="Slide Number Placeholder 4">
            <a:extLst>
              <a:ext uri="{FF2B5EF4-FFF2-40B4-BE49-F238E27FC236}">
                <a16:creationId xmlns:a16="http://schemas.microsoft.com/office/drawing/2014/main" id="{9209F33E-0B00-9CB9-6012-0E2DA895E50A}"/>
              </a:ext>
            </a:extLst>
          </p:cNvPr>
          <p:cNvSpPr>
            <a:spLocks noGrp="1"/>
          </p:cNvSpPr>
          <p:nvPr>
            <p:ph type="sldNum" sz="quarter" idx="12"/>
          </p:nvPr>
        </p:nvSpPr>
        <p:spPr/>
        <p:txBody>
          <a:bodyPr/>
          <a:lstStyle/>
          <a:p>
            <a:fld id="{3A98EE3D-8CD1-4C3F-BD1C-C98C9596463C}" type="slidenum">
              <a:rPr lang="en-US" smtClean="0"/>
              <a:pPr/>
              <a:t>56</a:t>
            </a:fld>
            <a:endParaRPr lang="en-US" dirty="0"/>
          </a:p>
        </p:txBody>
      </p:sp>
    </p:spTree>
    <p:extLst>
      <p:ext uri="{BB962C8B-B14F-4D97-AF65-F5344CB8AC3E}">
        <p14:creationId xmlns:p14="http://schemas.microsoft.com/office/powerpoint/2010/main" val="27364804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166D9-14D7-4ADD-9910-615B48BC7BEE}"/>
              </a:ext>
            </a:extLst>
          </p:cNvPr>
          <p:cNvSpPr>
            <a:spLocks noGrp="1"/>
          </p:cNvSpPr>
          <p:nvPr>
            <p:ph type="title"/>
          </p:nvPr>
        </p:nvSpPr>
        <p:spPr>
          <a:xfrm>
            <a:off x="643466" y="786383"/>
            <a:ext cx="3517567" cy="2093975"/>
          </a:xfrm>
        </p:spPr>
        <p:txBody>
          <a:bodyPr vert="horz" lIns="91440" tIns="45720" rIns="91440" bIns="45720" rtlCol="0" anchor="b">
            <a:normAutofit/>
          </a:bodyPr>
          <a:lstStyle/>
          <a:p>
            <a:r>
              <a:rPr lang="en-US" b="0" i="0" u="sng" kern="1200" spc="-50" baseline="0" dirty="0">
                <a:latin typeface="Arial" panose="020B0604020202020204" pitchFamily="34" charset="0"/>
                <a:cs typeface="Arial" panose="020B0604020202020204" pitchFamily="34" charset="0"/>
              </a:rPr>
              <a:t>FEATURE File</a:t>
            </a:r>
            <a:br>
              <a:rPr lang="en-US" b="0" i="0" u="sng" kern="1200" spc="-50" baseline="0" dirty="0">
                <a:latin typeface="Arial" panose="020B0604020202020204" pitchFamily="34" charset="0"/>
                <a:cs typeface="Arial" panose="020B0604020202020204" pitchFamily="34" charset="0"/>
              </a:rPr>
            </a:br>
            <a:endParaRPr lang="en-US" b="0" i="0" u="sng" kern="1200" spc="-50" baseline="0" dirty="0">
              <a:latin typeface="Arial" panose="020B0604020202020204" pitchFamily="34" charset="0"/>
              <a:cs typeface="Arial" panose="020B0604020202020204" pitchFamily="34" charset="0"/>
            </a:endParaRPr>
          </a:p>
        </p:txBody>
      </p:sp>
      <p:pic>
        <p:nvPicPr>
          <p:cNvPr id="4" name="Picture 3" descr="A picture containing table&#10;&#10;Description automatically generated">
            <a:extLst>
              <a:ext uri="{FF2B5EF4-FFF2-40B4-BE49-F238E27FC236}">
                <a16:creationId xmlns:a16="http://schemas.microsoft.com/office/drawing/2014/main" id="{505824EE-86DB-48C9-B9B5-6FC8E5756394}"/>
              </a:ext>
            </a:extLst>
          </p:cNvPr>
          <p:cNvPicPr>
            <a:picLocks noChangeAspect="1"/>
          </p:cNvPicPr>
          <p:nvPr/>
        </p:nvPicPr>
        <p:blipFill>
          <a:blip r:embed="rId2"/>
          <a:stretch>
            <a:fillRect/>
          </a:stretch>
        </p:blipFill>
        <p:spPr>
          <a:xfrm>
            <a:off x="6198998" y="812799"/>
            <a:ext cx="4448315" cy="5294757"/>
          </a:xfrm>
          <a:prstGeom prst="rect">
            <a:avLst/>
          </a:prstGeom>
          <a:noFill/>
          <a:effectLst>
            <a:outerShdw blurRad="50800" dist="50800" dir="5400000" algn="tl" rotWithShape="0">
              <a:srgbClr val="000000">
                <a:alpha val="43000"/>
              </a:srgbClr>
            </a:outerShdw>
          </a:effectLst>
        </p:spPr>
      </p:pic>
      <p:sp>
        <p:nvSpPr>
          <p:cNvPr id="5" name="TextBox 4">
            <a:extLst>
              <a:ext uri="{FF2B5EF4-FFF2-40B4-BE49-F238E27FC236}">
                <a16:creationId xmlns:a16="http://schemas.microsoft.com/office/drawing/2014/main" id="{8FC836F3-F9EA-45D9-B884-9A8B44224C8B}"/>
              </a:ext>
            </a:extLst>
          </p:cNvPr>
          <p:cNvSpPr txBox="1"/>
          <p:nvPr/>
        </p:nvSpPr>
        <p:spPr>
          <a:xfrm>
            <a:off x="643465" y="3043050"/>
            <a:ext cx="3517567" cy="3064505"/>
          </a:xfrm>
          <a:prstGeom prst="rect">
            <a:avLst/>
          </a:prstGeom>
        </p:spPr>
        <p:txBody>
          <a:bodyPr vert="horz" lIns="91440" tIns="45720" rIns="91440" bIns="45720" rtlCol="0">
            <a:normAutofit/>
          </a:bodyPr>
          <a:lstStyle/>
          <a:p>
            <a:pPr>
              <a:lnSpc>
                <a:spcPct val="110000"/>
              </a:lnSpc>
              <a:spcBef>
                <a:spcPts val="1200"/>
              </a:spcBef>
              <a:spcAft>
                <a:spcPts val="200"/>
              </a:spcAft>
              <a:buClr>
                <a:schemeClr val="accent1"/>
              </a:buClr>
              <a:buSzPct val="100000"/>
            </a:pPr>
            <a:r>
              <a:rPr lang="en-US" kern="1200">
                <a:solidFill>
                  <a:srgbClr val="FFFFFF"/>
                </a:solidFill>
                <a:latin typeface="+mn-lt"/>
                <a:ea typeface="+mn-ea"/>
                <a:cs typeface="+mn-cs"/>
              </a:rPr>
              <a:t> ~ Saved in .feature Extension </a:t>
            </a:r>
          </a:p>
        </p:txBody>
      </p:sp>
      <p:sp>
        <p:nvSpPr>
          <p:cNvPr id="3" name="Footer Placeholder 2">
            <a:extLst>
              <a:ext uri="{FF2B5EF4-FFF2-40B4-BE49-F238E27FC236}">
                <a16:creationId xmlns:a16="http://schemas.microsoft.com/office/drawing/2014/main" id="{C7003B2C-8D7F-8224-EB12-0E13F79B003C}"/>
              </a:ext>
            </a:extLst>
          </p:cNvPr>
          <p:cNvSpPr>
            <a:spLocks noGrp="1"/>
          </p:cNvSpPr>
          <p:nvPr>
            <p:ph type="ftr" sz="quarter" idx="11"/>
          </p:nvPr>
        </p:nvSpPr>
        <p:spPr/>
        <p:txBody>
          <a:bodyPr/>
          <a:lstStyle/>
          <a:p>
            <a:r>
              <a:rPr lang="en-US"/>
              <a:t>@NAVEENKUMAR PALANISAMY</a:t>
            </a:r>
            <a:endParaRPr lang="en-US" dirty="0"/>
          </a:p>
        </p:txBody>
      </p:sp>
      <p:sp>
        <p:nvSpPr>
          <p:cNvPr id="6" name="Date Placeholder 5">
            <a:extLst>
              <a:ext uri="{FF2B5EF4-FFF2-40B4-BE49-F238E27FC236}">
                <a16:creationId xmlns:a16="http://schemas.microsoft.com/office/drawing/2014/main" id="{FD8E10B2-22D4-F05C-68BD-DE8D5FD1EA3F}"/>
              </a:ext>
            </a:extLst>
          </p:cNvPr>
          <p:cNvSpPr>
            <a:spLocks noGrp="1"/>
          </p:cNvSpPr>
          <p:nvPr>
            <p:ph type="dt" sz="half" idx="10"/>
          </p:nvPr>
        </p:nvSpPr>
        <p:spPr/>
        <p:txBody>
          <a:bodyPr/>
          <a:lstStyle/>
          <a:p>
            <a:fld id="{AB2F3E0A-6B0E-44E4-B9DD-DDA2E7D3847C}" type="datetime1">
              <a:rPr lang="en-US" smtClean="0"/>
              <a:t>8/2/2023</a:t>
            </a:fld>
            <a:endParaRPr lang="en-US" dirty="0"/>
          </a:p>
        </p:txBody>
      </p:sp>
      <p:sp>
        <p:nvSpPr>
          <p:cNvPr id="7" name="Slide Number Placeholder 6">
            <a:extLst>
              <a:ext uri="{FF2B5EF4-FFF2-40B4-BE49-F238E27FC236}">
                <a16:creationId xmlns:a16="http://schemas.microsoft.com/office/drawing/2014/main" id="{6B19BC5F-4127-2E2C-1B24-1EF1AB4AAFE0}"/>
              </a:ext>
            </a:extLst>
          </p:cNvPr>
          <p:cNvSpPr>
            <a:spLocks noGrp="1"/>
          </p:cNvSpPr>
          <p:nvPr>
            <p:ph type="sldNum" sz="quarter" idx="12"/>
          </p:nvPr>
        </p:nvSpPr>
        <p:spPr/>
        <p:txBody>
          <a:bodyPr/>
          <a:lstStyle/>
          <a:p>
            <a:fld id="{3A98EE3D-8CD1-4C3F-BD1C-C98C9596463C}" type="slidenum">
              <a:rPr lang="en-US" smtClean="0"/>
              <a:pPr/>
              <a:t>57</a:t>
            </a:fld>
            <a:endParaRPr lang="en-US" dirty="0"/>
          </a:p>
        </p:txBody>
      </p:sp>
    </p:spTree>
    <p:extLst>
      <p:ext uri="{BB962C8B-B14F-4D97-AF65-F5344CB8AC3E}">
        <p14:creationId xmlns:p14="http://schemas.microsoft.com/office/powerpoint/2010/main" val="22603036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8909-DD1B-46A2-9AC2-54CF44A27230}"/>
              </a:ext>
            </a:extLst>
          </p:cNvPr>
          <p:cNvSpPr>
            <a:spLocks noGrp="1"/>
          </p:cNvSpPr>
          <p:nvPr>
            <p:ph type="title"/>
          </p:nvPr>
        </p:nvSpPr>
        <p:spPr>
          <a:xfrm>
            <a:off x="643466" y="786383"/>
            <a:ext cx="3517567" cy="2093975"/>
          </a:xfrm>
        </p:spPr>
        <p:txBody>
          <a:bodyPr vert="horz" lIns="91440" tIns="45720" rIns="91440" bIns="45720" rtlCol="0" anchor="b">
            <a:normAutofit/>
          </a:bodyPr>
          <a:lstStyle/>
          <a:p>
            <a:r>
              <a:rPr lang="en-US" b="0" i="0" u="sng" kern="1200" dirty="0">
                <a:latin typeface="Arial" panose="020B0604020202020204" pitchFamily="34" charset="0"/>
                <a:cs typeface="Arial" panose="020B0604020202020204" pitchFamily="34" charset="0"/>
              </a:rPr>
              <a:t>Runner File</a:t>
            </a:r>
          </a:p>
        </p:txBody>
      </p:sp>
      <p:pic>
        <p:nvPicPr>
          <p:cNvPr id="4" name="Picture 3" descr="Text&#10;&#10;Description automatically generated">
            <a:extLst>
              <a:ext uri="{FF2B5EF4-FFF2-40B4-BE49-F238E27FC236}">
                <a16:creationId xmlns:a16="http://schemas.microsoft.com/office/drawing/2014/main" id="{52BE2C35-9B05-4337-8E2F-A3AE39D71DC7}"/>
              </a:ext>
            </a:extLst>
          </p:cNvPr>
          <p:cNvPicPr>
            <a:picLocks noChangeAspect="1"/>
          </p:cNvPicPr>
          <p:nvPr/>
        </p:nvPicPr>
        <p:blipFill>
          <a:blip r:embed="rId2"/>
          <a:stretch>
            <a:fillRect/>
          </a:stretch>
        </p:blipFill>
        <p:spPr>
          <a:xfrm>
            <a:off x="5458984" y="1090759"/>
            <a:ext cx="5928344" cy="4738837"/>
          </a:xfrm>
          <a:prstGeom prst="rect">
            <a:avLst/>
          </a:prstGeom>
          <a:noFill/>
          <a:effectLst>
            <a:outerShdw blurRad="50800" dist="50800" dir="5400000" algn="tl" rotWithShape="0">
              <a:srgbClr val="000000">
                <a:alpha val="43000"/>
              </a:srgbClr>
            </a:outerShdw>
          </a:effectLst>
        </p:spPr>
      </p:pic>
      <p:sp>
        <p:nvSpPr>
          <p:cNvPr id="3" name="Footer Placeholder 2">
            <a:extLst>
              <a:ext uri="{FF2B5EF4-FFF2-40B4-BE49-F238E27FC236}">
                <a16:creationId xmlns:a16="http://schemas.microsoft.com/office/drawing/2014/main" id="{4BD1154E-3E50-1BA3-759E-CF15A5D2E63C}"/>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08FAC29E-BC78-8629-80D0-95DC88367A8F}"/>
              </a:ext>
            </a:extLst>
          </p:cNvPr>
          <p:cNvSpPr>
            <a:spLocks noGrp="1"/>
          </p:cNvSpPr>
          <p:nvPr>
            <p:ph type="dt" sz="half" idx="10"/>
          </p:nvPr>
        </p:nvSpPr>
        <p:spPr/>
        <p:txBody>
          <a:bodyPr/>
          <a:lstStyle/>
          <a:p>
            <a:fld id="{59E45C0F-5199-41FA-BF92-EBB2208E09C4}" type="datetime1">
              <a:rPr lang="en-US" smtClean="0"/>
              <a:t>8/2/2023</a:t>
            </a:fld>
            <a:endParaRPr lang="en-US" dirty="0"/>
          </a:p>
        </p:txBody>
      </p:sp>
      <p:sp>
        <p:nvSpPr>
          <p:cNvPr id="6" name="Slide Number Placeholder 5">
            <a:extLst>
              <a:ext uri="{FF2B5EF4-FFF2-40B4-BE49-F238E27FC236}">
                <a16:creationId xmlns:a16="http://schemas.microsoft.com/office/drawing/2014/main" id="{CBFECAB0-2A8A-42CF-F67D-2454A8526FC2}"/>
              </a:ext>
            </a:extLst>
          </p:cNvPr>
          <p:cNvSpPr>
            <a:spLocks noGrp="1"/>
          </p:cNvSpPr>
          <p:nvPr>
            <p:ph type="sldNum" sz="quarter" idx="12"/>
          </p:nvPr>
        </p:nvSpPr>
        <p:spPr/>
        <p:txBody>
          <a:bodyPr/>
          <a:lstStyle/>
          <a:p>
            <a:fld id="{3A98EE3D-8CD1-4C3F-BD1C-C98C9596463C}" type="slidenum">
              <a:rPr lang="en-US" smtClean="0"/>
              <a:pPr/>
              <a:t>58</a:t>
            </a:fld>
            <a:endParaRPr lang="en-US" dirty="0"/>
          </a:p>
        </p:txBody>
      </p:sp>
    </p:spTree>
    <p:extLst>
      <p:ext uri="{BB962C8B-B14F-4D97-AF65-F5344CB8AC3E}">
        <p14:creationId xmlns:p14="http://schemas.microsoft.com/office/powerpoint/2010/main" val="3331327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03D8C-A432-4DBD-AE9A-43ED91A4C82B}"/>
              </a:ext>
            </a:extLst>
          </p:cNvPr>
          <p:cNvSpPr>
            <a:spLocks noGrp="1"/>
          </p:cNvSpPr>
          <p:nvPr>
            <p:ph type="title"/>
          </p:nvPr>
        </p:nvSpPr>
        <p:spPr/>
        <p:txBody>
          <a:bodyPr>
            <a:normAutofit/>
          </a:bodyPr>
          <a:lstStyle/>
          <a:p>
            <a:pPr algn="ctr"/>
            <a:r>
              <a:rPr lang="en-US" sz="4800" b="1" dirty="0">
                <a:latin typeface="Arial" panose="020B0604020202020204" pitchFamily="34" charset="0"/>
                <a:cs typeface="Arial" panose="020B0604020202020204" pitchFamily="34" charset="0"/>
              </a:rPr>
              <a:t>Types Of Tags</a:t>
            </a:r>
          </a:p>
        </p:txBody>
      </p:sp>
      <p:sp>
        <p:nvSpPr>
          <p:cNvPr id="3" name="TextBox 2">
            <a:extLst>
              <a:ext uri="{FF2B5EF4-FFF2-40B4-BE49-F238E27FC236}">
                <a16:creationId xmlns:a16="http://schemas.microsoft.com/office/drawing/2014/main" id="{798118CA-0B53-41FA-9BD8-5C397C449226}"/>
              </a:ext>
            </a:extLst>
          </p:cNvPr>
          <p:cNvSpPr txBox="1"/>
          <p:nvPr/>
        </p:nvSpPr>
        <p:spPr>
          <a:xfrm>
            <a:off x="480767" y="2158738"/>
            <a:ext cx="11557262" cy="3816429"/>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Single tag </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tags = {​​​​​​​"@smoke"}​​​​​​​</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Multiple tags</a:t>
            </a:r>
          </a:p>
          <a:p>
            <a:r>
              <a:rPr lang="en-US" sz="2000" dirty="0">
                <a:latin typeface="Arial" panose="020B0604020202020204" pitchFamily="34" charset="0"/>
                <a:cs typeface="Arial" panose="020B0604020202020204" pitchFamily="34" charset="0"/>
              </a:rPr>
              <a:t>Tags with AND OR conditions</a:t>
            </a: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tags = {​​​​​​​"@smoke or @regression"}​​​​​​​</a:t>
            </a: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tags = {​​​​​​​"@smoke and @regression"}​​​​​​​</a:t>
            </a: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tags = {​​​​​​​"@smoke and not @regression"}​​​​​​​</a:t>
            </a:r>
          </a:p>
          <a:p>
            <a:endParaRPr lang="en-US" sz="2000" dirty="0">
              <a:latin typeface="Arial" panose="020B0604020202020204" pitchFamily="34" charset="0"/>
              <a:cs typeface="Arial" panose="020B0604020202020204" pitchFamily="34" charset="0"/>
            </a:endParaRPr>
          </a:p>
          <a:p>
            <a:r>
              <a:rPr lang="en-US" sz="2000" i="1" dirty="0">
                <a:latin typeface="Arial" panose="020B0604020202020204" pitchFamily="34" charset="0"/>
                <a:cs typeface="Arial" panose="020B0604020202020204" pitchFamily="34" charset="0"/>
              </a:rPr>
              <a:t>To Skip or Ignore Tags</a:t>
            </a:r>
          </a:p>
          <a:p>
            <a:r>
              <a:rPr lang="en-US" sz="2000" dirty="0">
                <a:latin typeface="Arial" panose="020B0604020202020204" pitchFamily="34" charset="0"/>
                <a:cs typeface="Arial" panose="020B0604020202020204" pitchFamily="34" charset="0"/>
              </a:rPr>
              <a:t>tags = {​​​​​​​"(@smoke or @regression) and not @important"}​​​​​​​</a:t>
            </a:r>
          </a:p>
        </p:txBody>
      </p:sp>
      <p:sp>
        <p:nvSpPr>
          <p:cNvPr id="4" name="Footer Placeholder 3">
            <a:extLst>
              <a:ext uri="{FF2B5EF4-FFF2-40B4-BE49-F238E27FC236}">
                <a16:creationId xmlns:a16="http://schemas.microsoft.com/office/drawing/2014/main" id="{D25E239A-9AEB-F7C4-F873-3499612AD498}"/>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8806C1FA-73D1-1296-6F55-5544927A19A3}"/>
              </a:ext>
            </a:extLst>
          </p:cNvPr>
          <p:cNvSpPr>
            <a:spLocks noGrp="1"/>
          </p:cNvSpPr>
          <p:nvPr>
            <p:ph type="dt" sz="half" idx="10"/>
          </p:nvPr>
        </p:nvSpPr>
        <p:spPr/>
        <p:txBody>
          <a:bodyPr/>
          <a:lstStyle/>
          <a:p>
            <a:fld id="{742A1281-B1D1-4572-87BC-95A0050DFA46}" type="datetime1">
              <a:rPr lang="en-US" smtClean="0"/>
              <a:t>8/2/2023</a:t>
            </a:fld>
            <a:endParaRPr lang="en-US" dirty="0"/>
          </a:p>
        </p:txBody>
      </p:sp>
      <p:sp>
        <p:nvSpPr>
          <p:cNvPr id="6" name="Slide Number Placeholder 5">
            <a:extLst>
              <a:ext uri="{FF2B5EF4-FFF2-40B4-BE49-F238E27FC236}">
                <a16:creationId xmlns:a16="http://schemas.microsoft.com/office/drawing/2014/main" id="{87272E47-E9A4-BDAB-CD7F-8EA14A77C9EC}"/>
              </a:ext>
            </a:extLst>
          </p:cNvPr>
          <p:cNvSpPr>
            <a:spLocks noGrp="1"/>
          </p:cNvSpPr>
          <p:nvPr>
            <p:ph type="sldNum" sz="quarter" idx="12"/>
          </p:nvPr>
        </p:nvSpPr>
        <p:spPr/>
        <p:txBody>
          <a:bodyPr/>
          <a:lstStyle/>
          <a:p>
            <a:fld id="{3A98EE3D-8CD1-4C3F-BD1C-C98C9596463C}" type="slidenum">
              <a:rPr lang="en-US" smtClean="0"/>
              <a:t>59</a:t>
            </a:fld>
            <a:endParaRPr lang="en-US" dirty="0"/>
          </a:p>
        </p:txBody>
      </p:sp>
    </p:spTree>
    <p:extLst>
      <p:ext uri="{BB962C8B-B14F-4D97-AF65-F5344CB8AC3E}">
        <p14:creationId xmlns:p14="http://schemas.microsoft.com/office/powerpoint/2010/main" val="195269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4F011-6237-4266-AAB0-D342574AE98A}"/>
              </a:ext>
            </a:extLst>
          </p:cNvPr>
          <p:cNvSpPr>
            <a:spLocks noGrp="1"/>
          </p:cNvSpPr>
          <p:nvPr>
            <p:ph type="title"/>
          </p:nvPr>
        </p:nvSpPr>
        <p:spPr>
          <a:xfrm>
            <a:off x="242157" y="1852018"/>
            <a:ext cx="4506013" cy="2107646"/>
          </a:xfrm>
        </p:spPr>
        <p:txBody>
          <a:bodyPr anchor="b">
            <a:normAutofit fontScale="90000"/>
          </a:bodyPr>
          <a:lstStyle/>
          <a:p>
            <a:br>
              <a:rPr lang="en-US" sz="1700" b="1" dirty="0">
                <a:effectLst/>
                <a:latin typeface="Arial" panose="020B0604020202020204" pitchFamily="34" charset="0"/>
                <a:cs typeface="Arial" panose="020B0604020202020204" pitchFamily="34" charset="0"/>
              </a:rPr>
            </a:br>
            <a:br>
              <a:rPr lang="en-US" sz="1700" b="1" dirty="0">
                <a:effectLst/>
                <a:latin typeface="Arial" panose="020B0604020202020204" pitchFamily="34" charset="0"/>
                <a:cs typeface="Arial" panose="020B0604020202020204" pitchFamily="34" charset="0"/>
              </a:rPr>
            </a:br>
            <a:br>
              <a:rPr lang="en-US" sz="1700" b="1" dirty="0">
                <a:effectLst/>
                <a:latin typeface="Arial" panose="020B0604020202020204" pitchFamily="34" charset="0"/>
                <a:cs typeface="Arial" panose="020B0604020202020204" pitchFamily="34" charset="0"/>
              </a:rPr>
            </a:br>
            <a:br>
              <a:rPr lang="en-US" sz="1700" b="1" dirty="0">
                <a:effectLst/>
                <a:latin typeface="Arial" panose="020B0604020202020204" pitchFamily="34" charset="0"/>
                <a:cs typeface="Arial" panose="020B0604020202020204" pitchFamily="34" charset="0"/>
              </a:rPr>
            </a:br>
            <a:br>
              <a:rPr lang="en-US" b="1" dirty="0">
                <a:effectLst/>
                <a:latin typeface="Arial" panose="020B0604020202020204" pitchFamily="34" charset="0"/>
                <a:cs typeface="Arial" panose="020B0604020202020204" pitchFamily="34" charset="0"/>
              </a:rPr>
            </a:br>
            <a:r>
              <a:rPr lang="en-US" b="1" u="sng" dirty="0">
                <a:effectLst/>
                <a:latin typeface="Arial" panose="020B0604020202020204" pitchFamily="34" charset="0"/>
                <a:cs typeface="Arial" panose="020B0604020202020204" pitchFamily="34" charset="0"/>
              </a:rPr>
              <a:t>Behavior-Driven</a:t>
            </a:r>
            <a:br>
              <a:rPr lang="en-US" b="1" u="sng" dirty="0">
                <a:effectLst/>
                <a:latin typeface="Arial" panose="020B0604020202020204" pitchFamily="34" charset="0"/>
                <a:cs typeface="Arial" panose="020B0604020202020204" pitchFamily="34" charset="0"/>
              </a:rPr>
            </a:br>
            <a:r>
              <a:rPr lang="en-US" b="1" u="sng" dirty="0">
                <a:effectLst/>
                <a:latin typeface="Arial" panose="020B0604020202020204" pitchFamily="34" charset="0"/>
                <a:cs typeface="Arial" panose="020B0604020202020204" pitchFamily="34" charset="0"/>
              </a:rPr>
              <a:t>Development </a:t>
            </a:r>
            <a:br>
              <a:rPr lang="en-US" b="1" u="sng" dirty="0">
                <a:effectLst/>
                <a:latin typeface="Arial" panose="020B0604020202020204" pitchFamily="34" charset="0"/>
                <a:cs typeface="Arial" panose="020B0604020202020204" pitchFamily="34" charset="0"/>
              </a:rPr>
            </a:br>
            <a:r>
              <a:rPr lang="en-US" b="1" u="sng" dirty="0">
                <a:effectLst/>
                <a:latin typeface="Arial" panose="020B0604020202020204" pitchFamily="34" charset="0"/>
                <a:cs typeface="Arial" panose="020B0604020202020204" pitchFamily="34" charset="0"/>
              </a:rPr>
              <a:t>(BDD)</a:t>
            </a:r>
            <a:br>
              <a:rPr lang="en-US" sz="1700" b="1" dirty="0">
                <a:effectLst/>
                <a:latin typeface="Arial" panose="020B0604020202020204" pitchFamily="34" charset="0"/>
                <a:cs typeface="Arial" panose="020B0604020202020204" pitchFamily="34" charset="0"/>
              </a:rPr>
            </a:br>
            <a:endParaRPr lang="en-US" sz="1700" dirty="0">
              <a:latin typeface="Arial" panose="020B0604020202020204" pitchFamily="34" charset="0"/>
              <a:cs typeface="Arial" panose="020B0604020202020204" pitchFamily="34" charset="0"/>
            </a:endParaRPr>
          </a:p>
        </p:txBody>
      </p:sp>
      <p:graphicFrame>
        <p:nvGraphicFramePr>
          <p:cNvPr id="7" name="Content Placeholder 2">
            <a:extLst>
              <a:ext uri="{FF2B5EF4-FFF2-40B4-BE49-F238E27FC236}">
                <a16:creationId xmlns:a16="http://schemas.microsoft.com/office/drawing/2014/main" id="{DBA74F41-77BD-4841-A3E5-B56D029A8ADF}"/>
              </a:ext>
            </a:extLst>
          </p:cNvPr>
          <p:cNvGraphicFramePr>
            <a:graphicFrameLocks noGrp="1"/>
          </p:cNvGraphicFramePr>
          <p:nvPr>
            <p:ph idx="1"/>
            <p:extLst>
              <p:ext uri="{D42A27DB-BD31-4B8C-83A1-F6EECF244321}">
                <p14:modId xmlns:p14="http://schemas.microsoft.com/office/powerpoint/2010/main" val="2303254617"/>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99C0D0EA-9851-D98F-C48E-5ACE70B864C3}"/>
              </a:ext>
            </a:extLst>
          </p:cNvPr>
          <p:cNvSpPr>
            <a:spLocks noGrp="1"/>
          </p:cNvSpPr>
          <p:nvPr>
            <p:ph type="ftr" sz="quarter" idx="11"/>
          </p:nvPr>
        </p:nvSpPr>
        <p:spPr/>
        <p:txBody>
          <a:bodyPr/>
          <a:lstStyle/>
          <a:p>
            <a:r>
              <a:rPr lang="en-US"/>
              <a:t>@NAVEENKUMAR PALANISAMY</a:t>
            </a:r>
            <a:endParaRPr lang="en-US" dirty="0"/>
          </a:p>
        </p:txBody>
      </p:sp>
      <p:sp>
        <p:nvSpPr>
          <p:cNvPr id="4" name="Date Placeholder 3">
            <a:extLst>
              <a:ext uri="{FF2B5EF4-FFF2-40B4-BE49-F238E27FC236}">
                <a16:creationId xmlns:a16="http://schemas.microsoft.com/office/drawing/2014/main" id="{D0DA7C81-D263-C1CE-7B6E-8101950679E0}"/>
              </a:ext>
            </a:extLst>
          </p:cNvPr>
          <p:cNvSpPr>
            <a:spLocks noGrp="1"/>
          </p:cNvSpPr>
          <p:nvPr>
            <p:ph type="dt" sz="half" idx="10"/>
          </p:nvPr>
        </p:nvSpPr>
        <p:spPr/>
        <p:txBody>
          <a:bodyPr/>
          <a:lstStyle/>
          <a:p>
            <a:fld id="{867391BB-4F55-44C4-880B-557B8E7FF20F}" type="datetime1">
              <a:rPr lang="en-US" smtClean="0"/>
              <a:t>8/2/2023</a:t>
            </a:fld>
            <a:endParaRPr lang="en-US" dirty="0"/>
          </a:p>
        </p:txBody>
      </p:sp>
      <p:sp>
        <p:nvSpPr>
          <p:cNvPr id="5" name="Slide Number Placeholder 4">
            <a:extLst>
              <a:ext uri="{FF2B5EF4-FFF2-40B4-BE49-F238E27FC236}">
                <a16:creationId xmlns:a16="http://schemas.microsoft.com/office/drawing/2014/main" id="{A889B773-E28C-8342-6E0F-DE9D236A9ED6}"/>
              </a:ext>
            </a:extLst>
          </p:cNvPr>
          <p:cNvSpPr>
            <a:spLocks noGrp="1"/>
          </p:cNvSpPr>
          <p:nvPr>
            <p:ph type="sldNum" sz="quarter" idx="12"/>
          </p:nvPr>
        </p:nvSpPr>
        <p:spPr/>
        <p:txBody>
          <a:bodyPr/>
          <a:lstStyle/>
          <a:p>
            <a:fld id="{3A98EE3D-8CD1-4C3F-BD1C-C98C9596463C}" type="slidenum">
              <a:rPr lang="en-US" smtClean="0"/>
              <a:pPr/>
              <a:t>6</a:t>
            </a:fld>
            <a:endParaRPr lang="en-US" dirty="0"/>
          </a:p>
        </p:txBody>
      </p:sp>
    </p:spTree>
    <p:extLst>
      <p:ext uri="{BB962C8B-B14F-4D97-AF65-F5344CB8AC3E}">
        <p14:creationId xmlns:p14="http://schemas.microsoft.com/office/powerpoint/2010/main" val="39017367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15A88-4FDF-4C9C-8536-48E7F38E54D0}"/>
              </a:ext>
            </a:extLst>
          </p:cNvPr>
          <p:cNvSpPr>
            <a:spLocks noGrp="1"/>
          </p:cNvSpPr>
          <p:nvPr>
            <p:ph type="title"/>
          </p:nvPr>
        </p:nvSpPr>
        <p:spPr>
          <a:xfrm>
            <a:off x="643466" y="786383"/>
            <a:ext cx="3830211" cy="3431656"/>
          </a:xfrm>
        </p:spPr>
        <p:txBody>
          <a:bodyPr anchor="b">
            <a:normAutofit/>
          </a:bodyPr>
          <a:lstStyle/>
          <a:p>
            <a:pPr algn="ctr">
              <a:lnSpc>
                <a:spcPct val="150000"/>
              </a:lnSpc>
            </a:pPr>
            <a:r>
              <a:rPr lang="en-US" u="sng" dirty="0">
                <a:latin typeface="Arial" panose="020B0604020202020204" pitchFamily="34" charset="0"/>
                <a:cs typeface="Arial" panose="020B0604020202020204" pitchFamily="34" charset="0"/>
              </a:rPr>
              <a:t>Useful tips      </a:t>
            </a:r>
            <a:br>
              <a:rPr lang="en-US" u="sng" dirty="0">
                <a:latin typeface="Arial" panose="020B0604020202020204" pitchFamily="34" charset="0"/>
                <a:cs typeface="Arial" panose="020B0604020202020204" pitchFamily="34" charset="0"/>
              </a:rPr>
            </a:br>
            <a:r>
              <a:rPr lang="en-US" u="sng" dirty="0">
                <a:latin typeface="Arial" panose="020B0604020202020204" pitchFamily="34" charset="0"/>
                <a:cs typeface="Arial" panose="020B0604020202020204" pitchFamily="34" charset="0"/>
              </a:rPr>
              <a:t>Tags</a:t>
            </a:r>
          </a:p>
        </p:txBody>
      </p:sp>
      <p:sp>
        <p:nvSpPr>
          <p:cNvPr id="11" name="Text Placeholder 2">
            <a:extLst>
              <a:ext uri="{FF2B5EF4-FFF2-40B4-BE49-F238E27FC236}">
                <a16:creationId xmlns:a16="http://schemas.microsoft.com/office/drawing/2014/main" id="{470F1DA5-65F7-407A-952D-651D9DCE9840}"/>
              </a:ext>
            </a:extLst>
          </p:cNvPr>
          <p:cNvSpPr>
            <a:spLocks noGrp="1"/>
          </p:cNvSpPr>
          <p:nvPr>
            <p:ph idx="1"/>
          </p:nvPr>
        </p:nvSpPr>
        <p:spPr>
          <a:xfrm>
            <a:off x="5458984" y="812799"/>
            <a:ext cx="5928344" cy="5294757"/>
          </a:xfrm>
        </p:spPr>
        <p:txBody>
          <a:bodyPr>
            <a:normAutofit/>
          </a:bodyPr>
          <a:lstStyle/>
          <a:p>
            <a:pPr marL="342900" indent="-342900">
              <a:lnSpc>
                <a:spcPct val="150000"/>
              </a:lnSpc>
              <a:buFont typeface="Wingdings" panose="05000000000000000000" pitchFamily="2" charset="2"/>
              <a:buChar char="Ø"/>
            </a:pPr>
            <a:r>
              <a:rPr lang="en-US" sz="2000" cap="none" dirty="0">
                <a:latin typeface="Arial" panose="020B0604020202020204" pitchFamily="34" charset="0"/>
                <a:cs typeface="Arial" panose="020B0604020202020204" pitchFamily="34" charset="0"/>
              </a:rPr>
              <a:t>Tags can be placed below the following gherkin elements:</a:t>
            </a:r>
          </a:p>
          <a:p>
            <a:pPr marL="342900" indent="-342900">
              <a:lnSpc>
                <a:spcPct val="150000"/>
              </a:lnSpc>
              <a:buFont typeface="Wingdings" panose="05000000000000000000" pitchFamily="2" charset="2"/>
              <a:buChar char="q"/>
            </a:pPr>
            <a:r>
              <a:rPr lang="en-US" sz="2000" dirty="0">
                <a:latin typeface="Arial" panose="020B0604020202020204" pitchFamily="34" charset="0"/>
                <a:cs typeface="Arial" panose="020B0604020202020204" pitchFamily="34" charset="0"/>
              </a:rPr>
              <a:t>Feature</a:t>
            </a:r>
          </a:p>
          <a:p>
            <a:pPr marL="342900" indent="-342900">
              <a:lnSpc>
                <a:spcPct val="150000"/>
              </a:lnSpc>
              <a:buFont typeface="Wingdings" panose="05000000000000000000" pitchFamily="2" charset="2"/>
              <a:buChar char="q"/>
            </a:pPr>
            <a:r>
              <a:rPr lang="en-US" sz="2000" dirty="0">
                <a:latin typeface="Arial" panose="020B0604020202020204" pitchFamily="34" charset="0"/>
                <a:cs typeface="Arial" panose="020B0604020202020204" pitchFamily="34" charset="0"/>
              </a:rPr>
              <a:t>Scenario</a:t>
            </a:r>
          </a:p>
          <a:p>
            <a:pPr marL="342900" indent="-342900">
              <a:lnSpc>
                <a:spcPct val="150000"/>
              </a:lnSpc>
              <a:buFont typeface="Wingdings" panose="05000000000000000000" pitchFamily="2" charset="2"/>
              <a:buChar char="q"/>
            </a:pPr>
            <a:r>
              <a:rPr lang="en-US" sz="2000" dirty="0">
                <a:latin typeface="Arial" panose="020B0604020202020204" pitchFamily="34" charset="0"/>
                <a:cs typeface="Arial" panose="020B0604020202020204" pitchFamily="34" charset="0"/>
              </a:rPr>
              <a:t>Scenario Outline</a:t>
            </a:r>
          </a:p>
          <a:p>
            <a:pPr>
              <a:lnSpc>
                <a:spcPct val="150000"/>
              </a:lnSpc>
            </a:pPr>
            <a:r>
              <a:rPr lang="en-US" sz="2000" b="1" dirty="0">
                <a:latin typeface="Arial" panose="020B0604020202020204" pitchFamily="34" charset="0"/>
                <a:cs typeface="Arial" panose="020B0604020202020204" pitchFamily="34" charset="0"/>
              </a:rPr>
              <a:t>Examples</a:t>
            </a:r>
          </a:p>
          <a:p>
            <a:pPr marL="342900" indent="-342900">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It is not possible to place tags above Background or steps (Given, When, Then, And </a:t>
            </a:r>
            <a:r>
              <a:rPr lang="en-US" sz="2000" dirty="0" err="1">
                <a:latin typeface="Arial" panose="020B0604020202020204" pitchFamily="34" charset="0"/>
                <a:cs typeface="Arial" panose="020B0604020202020204" pitchFamily="34" charset="0"/>
              </a:rPr>
              <a:t>and</a:t>
            </a:r>
            <a:r>
              <a:rPr lang="en-US" sz="2000" dirty="0">
                <a:latin typeface="Arial" panose="020B0604020202020204" pitchFamily="34" charset="0"/>
                <a:cs typeface="Arial" panose="020B0604020202020204" pitchFamily="34" charset="0"/>
              </a:rPr>
              <a:t> But</a:t>
            </a:r>
          </a:p>
        </p:txBody>
      </p:sp>
      <p:sp>
        <p:nvSpPr>
          <p:cNvPr id="3" name="Footer Placeholder 2">
            <a:extLst>
              <a:ext uri="{FF2B5EF4-FFF2-40B4-BE49-F238E27FC236}">
                <a16:creationId xmlns:a16="http://schemas.microsoft.com/office/drawing/2014/main" id="{6009F878-544A-77E7-3A5C-37925B9EB3ED}"/>
              </a:ext>
            </a:extLst>
          </p:cNvPr>
          <p:cNvSpPr>
            <a:spLocks noGrp="1"/>
          </p:cNvSpPr>
          <p:nvPr>
            <p:ph type="ftr" sz="quarter" idx="11"/>
          </p:nvPr>
        </p:nvSpPr>
        <p:spPr/>
        <p:txBody>
          <a:bodyPr/>
          <a:lstStyle/>
          <a:p>
            <a:r>
              <a:rPr lang="en-US"/>
              <a:t>@NAVEENKUMAR PALANISAMY</a:t>
            </a:r>
            <a:endParaRPr lang="en-US" dirty="0"/>
          </a:p>
        </p:txBody>
      </p:sp>
      <p:sp>
        <p:nvSpPr>
          <p:cNvPr id="4" name="Date Placeholder 3">
            <a:extLst>
              <a:ext uri="{FF2B5EF4-FFF2-40B4-BE49-F238E27FC236}">
                <a16:creationId xmlns:a16="http://schemas.microsoft.com/office/drawing/2014/main" id="{1DA2FEB5-786C-3318-848C-22F77692215A}"/>
              </a:ext>
            </a:extLst>
          </p:cNvPr>
          <p:cNvSpPr>
            <a:spLocks noGrp="1"/>
          </p:cNvSpPr>
          <p:nvPr>
            <p:ph type="dt" sz="half" idx="10"/>
          </p:nvPr>
        </p:nvSpPr>
        <p:spPr/>
        <p:txBody>
          <a:bodyPr/>
          <a:lstStyle/>
          <a:p>
            <a:fld id="{3553D569-D612-4789-A6EC-0489A68BA296}" type="datetime1">
              <a:rPr lang="en-US" smtClean="0"/>
              <a:t>8/2/2023</a:t>
            </a:fld>
            <a:endParaRPr lang="en-US" dirty="0"/>
          </a:p>
        </p:txBody>
      </p:sp>
      <p:sp>
        <p:nvSpPr>
          <p:cNvPr id="5" name="Slide Number Placeholder 4">
            <a:extLst>
              <a:ext uri="{FF2B5EF4-FFF2-40B4-BE49-F238E27FC236}">
                <a16:creationId xmlns:a16="http://schemas.microsoft.com/office/drawing/2014/main" id="{8F708EBF-281C-E234-5B24-FA81B6AFA9E2}"/>
              </a:ext>
            </a:extLst>
          </p:cNvPr>
          <p:cNvSpPr>
            <a:spLocks noGrp="1"/>
          </p:cNvSpPr>
          <p:nvPr>
            <p:ph type="sldNum" sz="quarter" idx="12"/>
          </p:nvPr>
        </p:nvSpPr>
        <p:spPr/>
        <p:txBody>
          <a:bodyPr/>
          <a:lstStyle/>
          <a:p>
            <a:fld id="{3A98EE3D-8CD1-4C3F-BD1C-C98C9596463C}" type="slidenum">
              <a:rPr lang="en-US" smtClean="0"/>
              <a:pPr/>
              <a:t>60</a:t>
            </a:fld>
            <a:endParaRPr lang="en-US" dirty="0"/>
          </a:p>
        </p:txBody>
      </p:sp>
    </p:spTree>
    <p:extLst>
      <p:ext uri="{BB962C8B-B14F-4D97-AF65-F5344CB8AC3E}">
        <p14:creationId xmlns:p14="http://schemas.microsoft.com/office/powerpoint/2010/main" val="10545344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F80EA-D953-4F6C-8791-221521D8E6B1}"/>
              </a:ext>
            </a:extLst>
          </p:cNvPr>
          <p:cNvSpPr>
            <a:spLocks noGrp="1"/>
          </p:cNvSpPr>
          <p:nvPr>
            <p:ph type="title"/>
          </p:nvPr>
        </p:nvSpPr>
        <p:spPr>
          <a:xfrm>
            <a:off x="535312" y="1818770"/>
            <a:ext cx="3517567" cy="2093975"/>
          </a:xfrm>
        </p:spPr>
        <p:txBody>
          <a:bodyPr anchor="b">
            <a:normAutofit/>
          </a:bodyPr>
          <a:lstStyle/>
          <a:p>
            <a:pPr algn="ctr"/>
            <a:r>
              <a:rPr lang="en-US" u="sng" dirty="0">
                <a:latin typeface="Arial" panose="020B0604020202020204" pitchFamily="34" charset="0"/>
                <a:cs typeface="Arial" panose="020B0604020202020204" pitchFamily="34" charset="0"/>
              </a:rPr>
              <a:t>Useful Tips </a:t>
            </a:r>
            <a:br>
              <a:rPr lang="en-US" u="sng" dirty="0">
                <a:latin typeface="Arial" panose="020B0604020202020204" pitchFamily="34" charset="0"/>
                <a:cs typeface="Arial" panose="020B0604020202020204" pitchFamily="34" charset="0"/>
              </a:rPr>
            </a:br>
            <a:br>
              <a:rPr lang="en-US" u="sng" dirty="0">
                <a:latin typeface="Arial" panose="020B0604020202020204" pitchFamily="34" charset="0"/>
                <a:cs typeface="Arial" panose="020B0604020202020204" pitchFamily="34" charset="0"/>
              </a:rPr>
            </a:br>
            <a:r>
              <a:rPr lang="en-US" u="sng" dirty="0">
                <a:latin typeface="Arial" panose="020B0604020202020204" pitchFamily="34" charset="0"/>
                <a:cs typeface="Arial" panose="020B0604020202020204" pitchFamily="34" charset="0"/>
              </a:rPr>
              <a:t>Tag Inheritance</a:t>
            </a:r>
          </a:p>
        </p:txBody>
      </p:sp>
      <p:sp>
        <p:nvSpPr>
          <p:cNvPr id="3" name="Text Placeholder 2">
            <a:extLst>
              <a:ext uri="{FF2B5EF4-FFF2-40B4-BE49-F238E27FC236}">
                <a16:creationId xmlns:a16="http://schemas.microsoft.com/office/drawing/2014/main" id="{4D541F61-C65A-46C7-A327-47A3B3095D25}"/>
              </a:ext>
            </a:extLst>
          </p:cNvPr>
          <p:cNvSpPr>
            <a:spLocks noGrp="1"/>
          </p:cNvSpPr>
          <p:nvPr>
            <p:ph idx="1"/>
          </p:nvPr>
        </p:nvSpPr>
        <p:spPr>
          <a:xfrm>
            <a:off x="5458984" y="812799"/>
            <a:ext cx="5928344" cy="5294757"/>
          </a:xfrm>
        </p:spPr>
        <p:txBody>
          <a:bodyPr>
            <a:normAutofit/>
          </a:bodyPr>
          <a:lstStyle/>
          <a:p>
            <a:pPr marL="285750" indent="-285750">
              <a:lnSpc>
                <a:spcPct val="150000"/>
              </a:lnSpc>
              <a:buFont typeface="Wingdings" panose="05000000000000000000" pitchFamily="2" charset="2"/>
              <a:buChar char="Ø"/>
            </a:pPr>
            <a:r>
              <a:rPr lang="en-US" sz="2000" cap="none" dirty="0">
                <a:solidFill>
                  <a:schemeClr val="tx1"/>
                </a:solidFill>
                <a:latin typeface="Arial" panose="020B0604020202020204" pitchFamily="34" charset="0"/>
                <a:cs typeface="Arial" panose="020B0604020202020204" pitchFamily="34" charset="0"/>
              </a:rPr>
              <a:t>Tags are inherited by child elements.</a:t>
            </a:r>
          </a:p>
          <a:p>
            <a:pPr marL="285750" indent="-285750">
              <a:lnSpc>
                <a:spcPct val="150000"/>
              </a:lnSpc>
              <a:buFont typeface="Wingdings" panose="05000000000000000000" pitchFamily="2" charset="2"/>
              <a:buChar char="Ø"/>
            </a:pPr>
            <a:r>
              <a:rPr lang="en-US" sz="2000" cap="none" dirty="0">
                <a:solidFill>
                  <a:schemeClr val="tx1"/>
                </a:solidFill>
                <a:latin typeface="Arial" panose="020B0604020202020204" pitchFamily="34" charset="0"/>
                <a:cs typeface="Arial" panose="020B0604020202020204" pitchFamily="34" charset="0"/>
              </a:rPr>
              <a:t>Tags that are placed above a feature will be inherited by scenario, scenario outline, or examples.</a:t>
            </a:r>
          </a:p>
          <a:p>
            <a:pPr marL="285750" indent="-285750">
              <a:lnSpc>
                <a:spcPct val="150000"/>
              </a:lnSpc>
              <a:buFont typeface="Wingdings" panose="05000000000000000000" pitchFamily="2" charset="2"/>
              <a:buChar char="Ø"/>
            </a:pPr>
            <a:r>
              <a:rPr lang="en-US" sz="2000" cap="none" dirty="0">
                <a:solidFill>
                  <a:schemeClr val="tx1"/>
                </a:solidFill>
                <a:latin typeface="Arial" panose="020B0604020202020204" pitchFamily="34" charset="0"/>
                <a:cs typeface="Arial" panose="020B0604020202020204" pitchFamily="34" charset="0"/>
              </a:rPr>
              <a:t>Tags that are placed above a scenario outline will be inherited by examples</a:t>
            </a:r>
          </a:p>
        </p:txBody>
      </p:sp>
      <p:sp>
        <p:nvSpPr>
          <p:cNvPr id="4" name="Footer Placeholder 3">
            <a:extLst>
              <a:ext uri="{FF2B5EF4-FFF2-40B4-BE49-F238E27FC236}">
                <a16:creationId xmlns:a16="http://schemas.microsoft.com/office/drawing/2014/main" id="{4AF5C66E-CC77-C03F-318D-A623799F50AC}"/>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544BB8C5-41AB-376F-820A-923DD9837F9C}"/>
              </a:ext>
            </a:extLst>
          </p:cNvPr>
          <p:cNvSpPr>
            <a:spLocks noGrp="1"/>
          </p:cNvSpPr>
          <p:nvPr>
            <p:ph type="dt" sz="half" idx="10"/>
          </p:nvPr>
        </p:nvSpPr>
        <p:spPr/>
        <p:txBody>
          <a:bodyPr/>
          <a:lstStyle/>
          <a:p>
            <a:fld id="{2A7C2BE0-A8EF-4575-AA5D-F372A015AC13}" type="datetime1">
              <a:rPr lang="en-US" smtClean="0"/>
              <a:t>8/2/2023</a:t>
            </a:fld>
            <a:endParaRPr lang="en-US" dirty="0"/>
          </a:p>
        </p:txBody>
      </p:sp>
      <p:sp>
        <p:nvSpPr>
          <p:cNvPr id="6" name="Slide Number Placeholder 5">
            <a:extLst>
              <a:ext uri="{FF2B5EF4-FFF2-40B4-BE49-F238E27FC236}">
                <a16:creationId xmlns:a16="http://schemas.microsoft.com/office/drawing/2014/main" id="{EF76DD73-BF3C-5E8C-347A-EDCAD10D569C}"/>
              </a:ext>
            </a:extLst>
          </p:cNvPr>
          <p:cNvSpPr>
            <a:spLocks noGrp="1"/>
          </p:cNvSpPr>
          <p:nvPr>
            <p:ph type="sldNum" sz="quarter" idx="12"/>
          </p:nvPr>
        </p:nvSpPr>
        <p:spPr/>
        <p:txBody>
          <a:bodyPr/>
          <a:lstStyle/>
          <a:p>
            <a:fld id="{3A98EE3D-8CD1-4C3F-BD1C-C98C9596463C}" type="slidenum">
              <a:rPr lang="en-US" smtClean="0"/>
              <a:pPr/>
              <a:t>61</a:t>
            </a:fld>
            <a:endParaRPr lang="en-US" dirty="0"/>
          </a:p>
        </p:txBody>
      </p:sp>
    </p:spTree>
    <p:extLst>
      <p:ext uri="{BB962C8B-B14F-4D97-AF65-F5344CB8AC3E}">
        <p14:creationId xmlns:p14="http://schemas.microsoft.com/office/powerpoint/2010/main" val="30625752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0F59-2243-492D-8DF6-435F13A225AB}"/>
              </a:ext>
            </a:extLst>
          </p:cNvPr>
          <p:cNvSpPr>
            <a:spLocks noGrp="1"/>
          </p:cNvSpPr>
          <p:nvPr>
            <p:ph type="title"/>
          </p:nvPr>
        </p:nvSpPr>
        <p:spPr>
          <a:xfrm>
            <a:off x="574640" y="2153067"/>
            <a:ext cx="3517567" cy="2093975"/>
          </a:xfrm>
        </p:spPr>
        <p:txBody>
          <a:bodyPr anchor="b">
            <a:normAutofit/>
          </a:bodyPr>
          <a:lstStyle/>
          <a:p>
            <a:pPr algn="ctr"/>
            <a:r>
              <a:rPr lang="en-US" sz="4000" u="sng" dirty="0">
                <a:latin typeface="Arial" panose="020B0604020202020204" pitchFamily="34" charset="0"/>
                <a:cs typeface="Arial" panose="020B0604020202020204" pitchFamily="34" charset="0"/>
              </a:rPr>
              <a:t>What are Hooks in Cucumber?</a:t>
            </a:r>
          </a:p>
        </p:txBody>
      </p:sp>
      <p:graphicFrame>
        <p:nvGraphicFramePr>
          <p:cNvPr id="5" name="Text Placeholder 2">
            <a:extLst>
              <a:ext uri="{FF2B5EF4-FFF2-40B4-BE49-F238E27FC236}">
                <a16:creationId xmlns:a16="http://schemas.microsoft.com/office/drawing/2014/main" id="{675DE980-6D2B-4CE3-9183-400105B00D86}"/>
              </a:ext>
            </a:extLst>
          </p:cNvPr>
          <p:cNvGraphicFramePr/>
          <p:nvPr>
            <p:extLst>
              <p:ext uri="{D42A27DB-BD31-4B8C-83A1-F6EECF244321}">
                <p14:modId xmlns:p14="http://schemas.microsoft.com/office/powerpoint/2010/main" val="1701849689"/>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05AD97A3-1434-1F08-11C7-1FD78FE98225}"/>
              </a:ext>
            </a:extLst>
          </p:cNvPr>
          <p:cNvSpPr>
            <a:spLocks noGrp="1"/>
          </p:cNvSpPr>
          <p:nvPr>
            <p:ph type="ftr" sz="quarter" idx="11"/>
          </p:nvPr>
        </p:nvSpPr>
        <p:spPr/>
        <p:txBody>
          <a:bodyPr/>
          <a:lstStyle/>
          <a:p>
            <a:r>
              <a:rPr lang="en-US"/>
              <a:t>@NAVEENKUMAR PALANISAMY</a:t>
            </a:r>
            <a:endParaRPr lang="en-US" dirty="0"/>
          </a:p>
        </p:txBody>
      </p:sp>
      <p:sp>
        <p:nvSpPr>
          <p:cNvPr id="4" name="Date Placeholder 3">
            <a:extLst>
              <a:ext uri="{FF2B5EF4-FFF2-40B4-BE49-F238E27FC236}">
                <a16:creationId xmlns:a16="http://schemas.microsoft.com/office/drawing/2014/main" id="{3BB38BB3-9CE5-9B8A-7D6A-C194E0CF968B}"/>
              </a:ext>
            </a:extLst>
          </p:cNvPr>
          <p:cNvSpPr>
            <a:spLocks noGrp="1"/>
          </p:cNvSpPr>
          <p:nvPr>
            <p:ph type="dt" sz="half" idx="10"/>
          </p:nvPr>
        </p:nvSpPr>
        <p:spPr/>
        <p:txBody>
          <a:bodyPr/>
          <a:lstStyle/>
          <a:p>
            <a:fld id="{CE18F918-1D4B-49CE-8594-78C47D9BDB09}" type="datetime1">
              <a:rPr lang="en-US" smtClean="0"/>
              <a:t>8/2/2023</a:t>
            </a:fld>
            <a:endParaRPr lang="en-US" dirty="0"/>
          </a:p>
        </p:txBody>
      </p:sp>
      <p:sp>
        <p:nvSpPr>
          <p:cNvPr id="6" name="Slide Number Placeholder 5">
            <a:extLst>
              <a:ext uri="{FF2B5EF4-FFF2-40B4-BE49-F238E27FC236}">
                <a16:creationId xmlns:a16="http://schemas.microsoft.com/office/drawing/2014/main" id="{0323B85D-93A0-226C-6CC1-2F6319581ACC}"/>
              </a:ext>
            </a:extLst>
          </p:cNvPr>
          <p:cNvSpPr>
            <a:spLocks noGrp="1"/>
          </p:cNvSpPr>
          <p:nvPr>
            <p:ph type="sldNum" sz="quarter" idx="12"/>
          </p:nvPr>
        </p:nvSpPr>
        <p:spPr/>
        <p:txBody>
          <a:bodyPr/>
          <a:lstStyle/>
          <a:p>
            <a:fld id="{3A98EE3D-8CD1-4C3F-BD1C-C98C9596463C}" type="slidenum">
              <a:rPr lang="en-US" smtClean="0"/>
              <a:pPr/>
              <a:t>62</a:t>
            </a:fld>
            <a:endParaRPr lang="en-US" dirty="0"/>
          </a:p>
        </p:txBody>
      </p:sp>
    </p:spTree>
    <p:extLst>
      <p:ext uri="{BB962C8B-B14F-4D97-AF65-F5344CB8AC3E}">
        <p14:creationId xmlns:p14="http://schemas.microsoft.com/office/powerpoint/2010/main" val="15626389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95E2B-82B5-4609-821A-6301A17C49D8}"/>
              </a:ext>
            </a:extLst>
          </p:cNvPr>
          <p:cNvSpPr>
            <a:spLocks noGrp="1"/>
          </p:cNvSpPr>
          <p:nvPr>
            <p:ph type="title"/>
          </p:nvPr>
        </p:nvSpPr>
        <p:spPr/>
        <p:txBody>
          <a:bodyPr>
            <a:normAutofit/>
          </a:bodyPr>
          <a:lstStyle/>
          <a:p>
            <a:pPr algn="ctr"/>
            <a:r>
              <a:rPr lang="en-US" sz="4800" b="1" dirty="0">
                <a:latin typeface="Arial" panose="020B0604020202020204" pitchFamily="34" charset="0"/>
                <a:cs typeface="Arial" panose="020B0604020202020204" pitchFamily="34" charset="0"/>
              </a:rPr>
              <a:t>Types Of Hooks</a:t>
            </a:r>
          </a:p>
        </p:txBody>
      </p:sp>
      <p:sp>
        <p:nvSpPr>
          <p:cNvPr id="3" name="TextBox 2">
            <a:extLst>
              <a:ext uri="{FF2B5EF4-FFF2-40B4-BE49-F238E27FC236}">
                <a16:creationId xmlns:a16="http://schemas.microsoft.com/office/drawing/2014/main" id="{124FF410-A30B-4651-84B9-4389189E8867}"/>
              </a:ext>
            </a:extLst>
          </p:cNvPr>
          <p:cNvSpPr txBox="1"/>
          <p:nvPr/>
        </p:nvSpPr>
        <p:spPr>
          <a:xfrm>
            <a:off x="603315" y="2337847"/>
            <a:ext cx="10492033" cy="3346109"/>
          </a:xfrm>
          <a:prstGeom prst="rect">
            <a:avLst/>
          </a:prstGeom>
          <a:noFill/>
        </p:spPr>
        <p:txBody>
          <a:bodyPr wrap="square" rtlCol="0">
            <a:spAutoFit/>
          </a:bodyPr>
          <a:lstStyle/>
          <a:p>
            <a:pPr>
              <a:lnSpc>
                <a:spcPct val="150000"/>
              </a:lnSpc>
            </a:pPr>
            <a:r>
              <a:rPr lang="en-US" sz="2400" b="1" dirty="0">
                <a:latin typeface="Arial" panose="020B0604020202020204" pitchFamily="34" charset="0"/>
                <a:cs typeface="Arial" panose="020B0604020202020204" pitchFamily="34" charset="0"/>
              </a:rPr>
              <a:t>Scenario Hooks</a:t>
            </a:r>
          </a:p>
          <a:p>
            <a:pPr marL="342900" indent="-342900">
              <a:lnSpc>
                <a:spcPct val="15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	Runs before and after each scenario</a:t>
            </a:r>
          </a:p>
          <a:p>
            <a:pPr>
              <a:lnSpc>
                <a:spcPct val="150000"/>
              </a:lnSpc>
            </a:pPr>
            <a:r>
              <a:rPr lang="en-US" sz="2400" b="1" dirty="0">
                <a:latin typeface="Arial" panose="020B0604020202020204" pitchFamily="34" charset="0"/>
                <a:cs typeface="Arial" panose="020B0604020202020204" pitchFamily="34" charset="0"/>
              </a:rPr>
              <a:t>Step Hooks</a:t>
            </a:r>
          </a:p>
          <a:p>
            <a:pPr marL="342900" indent="-342900">
              <a:lnSpc>
                <a:spcPct val="15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	Runs before and after each step</a:t>
            </a:r>
          </a:p>
          <a:p>
            <a:pPr>
              <a:lnSpc>
                <a:spcPct val="150000"/>
              </a:lnSpc>
            </a:pPr>
            <a:r>
              <a:rPr lang="en-US" sz="2400" b="1" dirty="0">
                <a:latin typeface="Arial" panose="020B0604020202020204" pitchFamily="34" charset="0"/>
                <a:cs typeface="Arial" panose="020B0604020202020204" pitchFamily="34" charset="0"/>
              </a:rPr>
              <a:t>Conditional Hooks</a:t>
            </a:r>
          </a:p>
          <a:p>
            <a:pPr marL="342900" indent="-342900">
              <a:lnSpc>
                <a:spcPct val="15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	Hooks associated with tags for conditional execution</a:t>
            </a:r>
          </a:p>
        </p:txBody>
      </p:sp>
      <p:sp>
        <p:nvSpPr>
          <p:cNvPr id="4" name="Footer Placeholder 3">
            <a:extLst>
              <a:ext uri="{FF2B5EF4-FFF2-40B4-BE49-F238E27FC236}">
                <a16:creationId xmlns:a16="http://schemas.microsoft.com/office/drawing/2014/main" id="{B45FF335-9903-D395-7DA9-7FCA6349A137}"/>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30D5E55B-6376-434F-3196-21063618FFA0}"/>
              </a:ext>
            </a:extLst>
          </p:cNvPr>
          <p:cNvSpPr>
            <a:spLocks noGrp="1"/>
          </p:cNvSpPr>
          <p:nvPr>
            <p:ph type="dt" sz="half" idx="10"/>
          </p:nvPr>
        </p:nvSpPr>
        <p:spPr/>
        <p:txBody>
          <a:bodyPr/>
          <a:lstStyle/>
          <a:p>
            <a:fld id="{0D7F4272-87C4-4C10-A4EF-EBB81D591549}" type="datetime1">
              <a:rPr lang="en-US" smtClean="0"/>
              <a:t>8/2/2023</a:t>
            </a:fld>
            <a:endParaRPr lang="en-US" dirty="0"/>
          </a:p>
        </p:txBody>
      </p:sp>
      <p:sp>
        <p:nvSpPr>
          <p:cNvPr id="6" name="Slide Number Placeholder 5">
            <a:extLst>
              <a:ext uri="{FF2B5EF4-FFF2-40B4-BE49-F238E27FC236}">
                <a16:creationId xmlns:a16="http://schemas.microsoft.com/office/drawing/2014/main" id="{DF9E6D49-3FA3-5B31-A1B4-81CED33C24FF}"/>
              </a:ext>
            </a:extLst>
          </p:cNvPr>
          <p:cNvSpPr>
            <a:spLocks noGrp="1"/>
          </p:cNvSpPr>
          <p:nvPr>
            <p:ph type="sldNum" sz="quarter" idx="12"/>
          </p:nvPr>
        </p:nvSpPr>
        <p:spPr/>
        <p:txBody>
          <a:bodyPr/>
          <a:lstStyle/>
          <a:p>
            <a:fld id="{3A98EE3D-8CD1-4C3F-BD1C-C98C9596463C}" type="slidenum">
              <a:rPr lang="en-US" smtClean="0"/>
              <a:t>63</a:t>
            </a:fld>
            <a:endParaRPr lang="en-US" dirty="0"/>
          </a:p>
        </p:txBody>
      </p:sp>
    </p:spTree>
    <p:extLst>
      <p:ext uri="{BB962C8B-B14F-4D97-AF65-F5344CB8AC3E}">
        <p14:creationId xmlns:p14="http://schemas.microsoft.com/office/powerpoint/2010/main" val="14858781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D4BD9-CC47-478C-96A9-801B39B710CD}"/>
              </a:ext>
            </a:extLst>
          </p:cNvPr>
          <p:cNvSpPr>
            <a:spLocks noGrp="1"/>
          </p:cNvSpPr>
          <p:nvPr>
            <p:ph type="title"/>
          </p:nvPr>
        </p:nvSpPr>
        <p:spPr>
          <a:xfrm>
            <a:off x="2326313" y="988908"/>
            <a:ext cx="10058400" cy="1450757"/>
          </a:xfrm>
        </p:spPr>
        <p:txBody>
          <a:bodyPr anchor="b">
            <a:normAutofit/>
          </a:bodyPr>
          <a:lstStyle/>
          <a:p>
            <a:r>
              <a:rPr lang="en-US" b="1" dirty="0">
                <a:latin typeface="Arial" panose="020B0604020202020204" pitchFamily="34" charset="0"/>
                <a:cs typeface="Arial" panose="020B0604020202020204" pitchFamily="34" charset="0"/>
              </a:rPr>
              <a:t>Why to use HOOKS?</a:t>
            </a:r>
            <a:br>
              <a:rPr lang="en-US"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p:txBody>
      </p:sp>
      <p:graphicFrame>
        <p:nvGraphicFramePr>
          <p:cNvPr id="5" name="Text Placeholder 2">
            <a:extLst>
              <a:ext uri="{FF2B5EF4-FFF2-40B4-BE49-F238E27FC236}">
                <a16:creationId xmlns:a16="http://schemas.microsoft.com/office/drawing/2014/main" id="{3A2B2126-D60B-47DA-9250-3D0052096BE2}"/>
              </a:ext>
            </a:extLst>
          </p:cNvPr>
          <p:cNvGraphicFramePr/>
          <p:nvPr>
            <p:extLst>
              <p:ext uri="{D42A27DB-BD31-4B8C-83A1-F6EECF244321}">
                <p14:modId xmlns:p14="http://schemas.microsoft.com/office/powerpoint/2010/main" val="2397420155"/>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F63D9C55-3B96-8C8C-D82F-AEF8CAEB4208}"/>
              </a:ext>
            </a:extLst>
          </p:cNvPr>
          <p:cNvSpPr>
            <a:spLocks noGrp="1"/>
          </p:cNvSpPr>
          <p:nvPr>
            <p:ph type="ftr" sz="quarter" idx="11"/>
          </p:nvPr>
        </p:nvSpPr>
        <p:spPr/>
        <p:txBody>
          <a:bodyPr/>
          <a:lstStyle/>
          <a:p>
            <a:r>
              <a:rPr lang="en-US"/>
              <a:t>@NAVEENKUMAR PALANISAMY</a:t>
            </a:r>
            <a:endParaRPr lang="en-US" dirty="0"/>
          </a:p>
        </p:txBody>
      </p:sp>
      <p:sp>
        <p:nvSpPr>
          <p:cNvPr id="4" name="Date Placeholder 3">
            <a:extLst>
              <a:ext uri="{FF2B5EF4-FFF2-40B4-BE49-F238E27FC236}">
                <a16:creationId xmlns:a16="http://schemas.microsoft.com/office/drawing/2014/main" id="{0F52E7E9-6A5D-62AC-563D-2EBA0229B48D}"/>
              </a:ext>
            </a:extLst>
          </p:cNvPr>
          <p:cNvSpPr>
            <a:spLocks noGrp="1"/>
          </p:cNvSpPr>
          <p:nvPr>
            <p:ph type="dt" sz="half" idx="10"/>
          </p:nvPr>
        </p:nvSpPr>
        <p:spPr/>
        <p:txBody>
          <a:bodyPr/>
          <a:lstStyle/>
          <a:p>
            <a:fld id="{236A8219-87F2-4BEA-B393-62165BC7433F}" type="datetime1">
              <a:rPr lang="en-US" smtClean="0"/>
              <a:t>8/2/2023</a:t>
            </a:fld>
            <a:endParaRPr lang="en-US" dirty="0"/>
          </a:p>
        </p:txBody>
      </p:sp>
      <p:sp>
        <p:nvSpPr>
          <p:cNvPr id="6" name="Slide Number Placeholder 5">
            <a:extLst>
              <a:ext uri="{FF2B5EF4-FFF2-40B4-BE49-F238E27FC236}">
                <a16:creationId xmlns:a16="http://schemas.microsoft.com/office/drawing/2014/main" id="{0B0480FF-EAD2-5E84-3C0D-CD63F6D31F7E}"/>
              </a:ext>
            </a:extLst>
          </p:cNvPr>
          <p:cNvSpPr>
            <a:spLocks noGrp="1"/>
          </p:cNvSpPr>
          <p:nvPr>
            <p:ph type="sldNum" sz="quarter" idx="12"/>
          </p:nvPr>
        </p:nvSpPr>
        <p:spPr/>
        <p:txBody>
          <a:bodyPr/>
          <a:lstStyle/>
          <a:p>
            <a:fld id="{3A98EE3D-8CD1-4C3F-BD1C-C98C9596463C}" type="slidenum">
              <a:rPr lang="en-US" smtClean="0"/>
              <a:t>64</a:t>
            </a:fld>
            <a:endParaRPr lang="en-US" dirty="0"/>
          </a:p>
        </p:txBody>
      </p:sp>
    </p:spTree>
    <p:extLst>
      <p:ext uri="{BB962C8B-B14F-4D97-AF65-F5344CB8AC3E}">
        <p14:creationId xmlns:p14="http://schemas.microsoft.com/office/powerpoint/2010/main" val="39361689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7B4E-DBCE-458F-90D2-06779BF44C72}"/>
              </a:ext>
            </a:extLst>
          </p:cNvPr>
          <p:cNvSpPr>
            <a:spLocks noGrp="1"/>
          </p:cNvSpPr>
          <p:nvPr>
            <p:ph type="title"/>
          </p:nvPr>
        </p:nvSpPr>
        <p:spPr>
          <a:xfrm>
            <a:off x="643466" y="786383"/>
            <a:ext cx="3517567" cy="3461152"/>
          </a:xfrm>
        </p:spPr>
        <p:txBody>
          <a:bodyPr anchor="b">
            <a:normAutofit/>
          </a:bodyPr>
          <a:lstStyle/>
          <a:p>
            <a:r>
              <a:rPr lang="en-US" sz="4400" u="sng" dirty="0">
                <a:latin typeface="Arial" panose="020B0604020202020204" pitchFamily="34" charset="0"/>
                <a:cs typeface="Arial" panose="020B0604020202020204" pitchFamily="34" charset="0"/>
              </a:rPr>
              <a:t>How To Use Hooks?</a:t>
            </a:r>
          </a:p>
        </p:txBody>
      </p:sp>
      <p:sp>
        <p:nvSpPr>
          <p:cNvPr id="3" name="Text Placeholder 2">
            <a:extLst>
              <a:ext uri="{FF2B5EF4-FFF2-40B4-BE49-F238E27FC236}">
                <a16:creationId xmlns:a16="http://schemas.microsoft.com/office/drawing/2014/main" id="{727C2761-1B6F-49E6-BAB7-8F2F5428C53A}"/>
              </a:ext>
            </a:extLst>
          </p:cNvPr>
          <p:cNvSpPr>
            <a:spLocks noGrp="1"/>
          </p:cNvSpPr>
          <p:nvPr>
            <p:ph idx="1"/>
          </p:nvPr>
        </p:nvSpPr>
        <p:spPr>
          <a:xfrm>
            <a:off x="5458984" y="812799"/>
            <a:ext cx="5928344" cy="5294757"/>
          </a:xfrm>
        </p:spPr>
        <p:txBody>
          <a:bodyPr>
            <a:normAutofit lnSpcReduction="10000"/>
          </a:bodyPr>
          <a:lstStyle/>
          <a:p>
            <a:r>
              <a:rPr lang="en-US" b="1" cap="none" dirty="0">
                <a:latin typeface="Arial" panose="020B0604020202020204" pitchFamily="34" charset="0"/>
                <a:cs typeface="Arial" panose="020B0604020202020204" pitchFamily="34" charset="0"/>
              </a:rPr>
              <a:t>Step 1 </a:t>
            </a:r>
            <a:r>
              <a:rPr lang="en-US" cap="none" dirty="0">
                <a:latin typeface="Arial" panose="020B0604020202020204" pitchFamily="34" charset="0"/>
                <a:cs typeface="Arial" panose="020B0604020202020204" pitchFamily="34" charset="0"/>
              </a:rPr>
              <a:t>- create a new or use an existing feature file</a:t>
            </a:r>
          </a:p>
          <a:p>
            <a:r>
              <a:rPr lang="en-US" b="1" cap="none" dirty="0">
                <a:latin typeface="Arial" panose="020B0604020202020204" pitchFamily="34" charset="0"/>
                <a:cs typeface="Arial" panose="020B0604020202020204" pitchFamily="34" charset="0"/>
              </a:rPr>
              <a:t>Step 2 </a:t>
            </a:r>
            <a:r>
              <a:rPr lang="en-US" cap="none" dirty="0">
                <a:latin typeface="Arial" panose="020B0604020202020204" pitchFamily="34" charset="0"/>
                <a:cs typeface="Arial" panose="020B0604020202020204" pitchFamily="34" charset="0"/>
              </a:rPr>
              <a:t>- create the steps for the scenario in the feature file</a:t>
            </a:r>
          </a:p>
          <a:p>
            <a:r>
              <a:rPr lang="en-US" b="1" cap="none" dirty="0">
                <a:latin typeface="Arial" panose="020B0604020202020204" pitchFamily="34" charset="0"/>
                <a:cs typeface="Arial" panose="020B0604020202020204" pitchFamily="34" charset="0"/>
              </a:rPr>
              <a:t>Step 3 </a:t>
            </a:r>
            <a:r>
              <a:rPr lang="en-US" cap="none" dirty="0">
                <a:latin typeface="Arial" panose="020B0604020202020204" pitchFamily="34" charset="0"/>
                <a:cs typeface="Arial" panose="020B0604020202020204" pitchFamily="34" charset="0"/>
              </a:rPr>
              <a:t>- create setup and teardown methods and mark with annotation</a:t>
            </a:r>
          </a:p>
          <a:p>
            <a:r>
              <a:rPr lang="en-US" cap="none" dirty="0">
                <a:latin typeface="Arial" panose="020B0604020202020204" pitchFamily="34" charset="0"/>
                <a:cs typeface="Arial" panose="020B0604020202020204" pitchFamily="34" charset="0"/>
              </a:rPr>
              <a:t>@Before</a:t>
            </a:r>
          </a:p>
          <a:p>
            <a:r>
              <a:rPr lang="en-US" cap="none" dirty="0">
                <a:latin typeface="Arial" panose="020B0604020202020204" pitchFamily="34" charset="0"/>
                <a:cs typeface="Arial" panose="020B0604020202020204" pitchFamily="34" charset="0"/>
              </a:rPr>
              <a:t>@After</a:t>
            </a:r>
          </a:p>
          <a:p>
            <a:r>
              <a:rPr lang="en-US" cap="none" dirty="0">
                <a:latin typeface="Arial" panose="020B0604020202020204" pitchFamily="34" charset="0"/>
                <a:cs typeface="Arial" panose="020B0604020202020204" pitchFamily="34" charset="0"/>
              </a:rPr>
              <a:t>@Beforesteps</a:t>
            </a:r>
          </a:p>
          <a:p>
            <a:r>
              <a:rPr lang="en-US" cap="none" dirty="0">
                <a:latin typeface="Arial" panose="020B0604020202020204" pitchFamily="34" charset="0"/>
                <a:cs typeface="Arial" panose="020B0604020202020204" pitchFamily="34" charset="0"/>
              </a:rPr>
              <a:t>@Aftersteps</a:t>
            </a:r>
          </a:p>
          <a:p>
            <a:r>
              <a:rPr lang="en-US" b="1" cap="none" dirty="0">
                <a:latin typeface="Arial" panose="020B0604020202020204" pitchFamily="34" charset="0"/>
                <a:cs typeface="Arial" panose="020B0604020202020204" pitchFamily="34" charset="0"/>
              </a:rPr>
              <a:t>Step 4 </a:t>
            </a:r>
            <a:r>
              <a:rPr lang="en-US" cap="none" dirty="0">
                <a:latin typeface="Arial" panose="020B0604020202020204" pitchFamily="34" charset="0"/>
                <a:cs typeface="Arial" panose="020B0604020202020204" pitchFamily="34" charset="0"/>
              </a:rPr>
              <a:t>- create new or use an existing </a:t>
            </a:r>
            <a:r>
              <a:rPr lang="en-US" cap="none" dirty="0" err="1">
                <a:latin typeface="Arial" panose="020B0604020202020204" pitchFamily="34" charset="0"/>
                <a:cs typeface="Arial" panose="020B0604020202020204" pitchFamily="34" charset="0"/>
              </a:rPr>
              <a:t>testrunner</a:t>
            </a:r>
            <a:r>
              <a:rPr lang="en-US" cap="none" dirty="0">
                <a:latin typeface="Arial" panose="020B0604020202020204" pitchFamily="34" charset="0"/>
                <a:cs typeface="Arial" panose="020B0604020202020204" pitchFamily="34" charset="0"/>
              </a:rPr>
              <a:t> class</a:t>
            </a:r>
          </a:p>
          <a:p>
            <a:r>
              <a:rPr lang="en-US" b="1" cap="none" dirty="0">
                <a:latin typeface="Arial" panose="020B0604020202020204" pitchFamily="34" charset="0"/>
                <a:cs typeface="Arial" panose="020B0604020202020204" pitchFamily="34" charset="0"/>
              </a:rPr>
              <a:t>Step 5 </a:t>
            </a:r>
            <a:r>
              <a:rPr lang="en-US" cap="none" dirty="0">
                <a:latin typeface="Arial" panose="020B0604020202020204" pitchFamily="34" charset="0"/>
                <a:cs typeface="Arial" panose="020B0604020202020204" pitchFamily="34" charset="0"/>
              </a:rPr>
              <a:t>- run the </a:t>
            </a:r>
            <a:r>
              <a:rPr lang="en-US" cap="none" dirty="0" err="1">
                <a:latin typeface="Arial" panose="020B0604020202020204" pitchFamily="34" charset="0"/>
                <a:cs typeface="Arial" panose="020B0604020202020204" pitchFamily="34" charset="0"/>
              </a:rPr>
              <a:t>testrunner</a:t>
            </a:r>
            <a:r>
              <a:rPr lang="en-US" cap="none" dirty="0">
                <a:latin typeface="Arial" panose="020B0604020202020204" pitchFamily="34" charset="0"/>
                <a:cs typeface="Arial" panose="020B0604020202020204" pitchFamily="34" charset="0"/>
              </a:rPr>
              <a:t> class and check execution</a:t>
            </a:r>
          </a:p>
        </p:txBody>
      </p:sp>
      <p:sp>
        <p:nvSpPr>
          <p:cNvPr id="4" name="Footer Placeholder 3">
            <a:extLst>
              <a:ext uri="{FF2B5EF4-FFF2-40B4-BE49-F238E27FC236}">
                <a16:creationId xmlns:a16="http://schemas.microsoft.com/office/drawing/2014/main" id="{92C82BE0-85D8-96B1-001D-9E578FB8C102}"/>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76521C1C-2592-DA99-272A-DAFAFF1B9229}"/>
              </a:ext>
            </a:extLst>
          </p:cNvPr>
          <p:cNvSpPr>
            <a:spLocks noGrp="1"/>
          </p:cNvSpPr>
          <p:nvPr>
            <p:ph type="dt" sz="half" idx="10"/>
          </p:nvPr>
        </p:nvSpPr>
        <p:spPr/>
        <p:txBody>
          <a:bodyPr/>
          <a:lstStyle/>
          <a:p>
            <a:fld id="{823A6E35-5A63-4CCD-BDA1-C999EF85B246}" type="datetime1">
              <a:rPr lang="en-US" smtClean="0"/>
              <a:t>8/2/2023</a:t>
            </a:fld>
            <a:endParaRPr lang="en-US" dirty="0"/>
          </a:p>
        </p:txBody>
      </p:sp>
      <p:sp>
        <p:nvSpPr>
          <p:cNvPr id="6" name="Slide Number Placeholder 5">
            <a:extLst>
              <a:ext uri="{FF2B5EF4-FFF2-40B4-BE49-F238E27FC236}">
                <a16:creationId xmlns:a16="http://schemas.microsoft.com/office/drawing/2014/main" id="{5EEFC087-06DB-713B-7FC3-DE061C9D187D}"/>
              </a:ext>
            </a:extLst>
          </p:cNvPr>
          <p:cNvSpPr>
            <a:spLocks noGrp="1"/>
          </p:cNvSpPr>
          <p:nvPr>
            <p:ph type="sldNum" sz="quarter" idx="12"/>
          </p:nvPr>
        </p:nvSpPr>
        <p:spPr/>
        <p:txBody>
          <a:bodyPr/>
          <a:lstStyle/>
          <a:p>
            <a:fld id="{3A98EE3D-8CD1-4C3F-BD1C-C98C9596463C}" type="slidenum">
              <a:rPr lang="en-US" smtClean="0"/>
              <a:pPr/>
              <a:t>65</a:t>
            </a:fld>
            <a:endParaRPr lang="en-US" dirty="0"/>
          </a:p>
        </p:txBody>
      </p:sp>
    </p:spTree>
    <p:extLst>
      <p:ext uri="{BB962C8B-B14F-4D97-AF65-F5344CB8AC3E}">
        <p14:creationId xmlns:p14="http://schemas.microsoft.com/office/powerpoint/2010/main" val="286349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B0168-D307-4E70-AB92-7D9F9997460C}"/>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b="1" dirty="0">
                <a:latin typeface="Arial" panose="020B0604020202020204" pitchFamily="34" charset="0"/>
                <a:cs typeface="Arial" panose="020B0604020202020204" pitchFamily="34" charset="0"/>
              </a:rPr>
              <a:t>Conditional Hooks</a:t>
            </a:r>
          </a:p>
        </p:txBody>
      </p:sp>
      <p:graphicFrame>
        <p:nvGraphicFramePr>
          <p:cNvPr id="5" name="TextBox 2">
            <a:extLst>
              <a:ext uri="{FF2B5EF4-FFF2-40B4-BE49-F238E27FC236}">
                <a16:creationId xmlns:a16="http://schemas.microsoft.com/office/drawing/2014/main" id="{099D9FB3-972D-4844-8D2F-55D1BFF3F756}"/>
              </a:ext>
            </a:extLst>
          </p:cNvPr>
          <p:cNvGraphicFramePr/>
          <p:nvPr>
            <p:extLst>
              <p:ext uri="{D42A27DB-BD31-4B8C-83A1-F6EECF244321}">
                <p14:modId xmlns:p14="http://schemas.microsoft.com/office/powerpoint/2010/main" val="3708260743"/>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7D50DEDF-5350-A3D0-8A3E-CEA477E9C874}"/>
              </a:ext>
            </a:extLst>
          </p:cNvPr>
          <p:cNvSpPr>
            <a:spLocks noGrp="1"/>
          </p:cNvSpPr>
          <p:nvPr>
            <p:ph type="ftr" sz="quarter" idx="11"/>
          </p:nvPr>
        </p:nvSpPr>
        <p:spPr/>
        <p:txBody>
          <a:bodyPr/>
          <a:lstStyle/>
          <a:p>
            <a:r>
              <a:rPr lang="en-US"/>
              <a:t>@NAVEENKUMAR PALANISAMY</a:t>
            </a:r>
            <a:endParaRPr lang="en-US" dirty="0"/>
          </a:p>
        </p:txBody>
      </p:sp>
      <p:sp>
        <p:nvSpPr>
          <p:cNvPr id="4" name="Date Placeholder 3">
            <a:extLst>
              <a:ext uri="{FF2B5EF4-FFF2-40B4-BE49-F238E27FC236}">
                <a16:creationId xmlns:a16="http://schemas.microsoft.com/office/drawing/2014/main" id="{42B87369-62EB-9AA4-560D-9D2F5FA75D76}"/>
              </a:ext>
            </a:extLst>
          </p:cNvPr>
          <p:cNvSpPr>
            <a:spLocks noGrp="1"/>
          </p:cNvSpPr>
          <p:nvPr>
            <p:ph type="dt" sz="half" idx="10"/>
          </p:nvPr>
        </p:nvSpPr>
        <p:spPr/>
        <p:txBody>
          <a:bodyPr/>
          <a:lstStyle/>
          <a:p>
            <a:fld id="{D4C40C73-FD34-476C-AE10-859DC4E6D6EC}" type="datetime1">
              <a:rPr lang="en-US" smtClean="0"/>
              <a:t>8/2/2023</a:t>
            </a:fld>
            <a:endParaRPr lang="en-US" dirty="0"/>
          </a:p>
        </p:txBody>
      </p:sp>
      <p:sp>
        <p:nvSpPr>
          <p:cNvPr id="6" name="Slide Number Placeholder 5">
            <a:extLst>
              <a:ext uri="{FF2B5EF4-FFF2-40B4-BE49-F238E27FC236}">
                <a16:creationId xmlns:a16="http://schemas.microsoft.com/office/drawing/2014/main" id="{99115B28-84CD-1263-0374-69F7E3925512}"/>
              </a:ext>
            </a:extLst>
          </p:cNvPr>
          <p:cNvSpPr>
            <a:spLocks noGrp="1"/>
          </p:cNvSpPr>
          <p:nvPr>
            <p:ph type="sldNum" sz="quarter" idx="12"/>
          </p:nvPr>
        </p:nvSpPr>
        <p:spPr/>
        <p:txBody>
          <a:bodyPr/>
          <a:lstStyle/>
          <a:p>
            <a:fld id="{3A98EE3D-8CD1-4C3F-BD1C-C98C9596463C}" type="slidenum">
              <a:rPr lang="en-US" smtClean="0"/>
              <a:t>66</a:t>
            </a:fld>
            <a:endParaRPr lang="en-US" dirty="0"/>
          </a:p>
        </p:txBody>
      </p:sp>
    </p:spTree>
    <p:extLst>
      <p:ext uri="{BB962C8B-B14F-4D97-AF65-F5344CB8AC3E}">
        <p14:creationId xmlns:p14="http://schemas.microsoft.com/office/powerpoint/2010/main" val="2198241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ext&#10;&#10;Description automatically generated with medium confidence">
            <a:extLst>
              <a:ext uri="{FF2B5EF4-FFF2-40B4-BE49-F238E27FC236}">
                <a16:creationId xmlns:a16="http://schemas.microsoft.com/office/drawing/2014/main" id="{61063B45-FF36-463A-9E4C-0560D826B804}"/>
              </a:ext>
            </a:extLst>
          </p:cNvPr>
          <p:cNvPicPr>
            <a:picLocks noGrp="1" noChangeAspect="1"/>
          </p:cNvPicPr>
          <p:nvPr>
            <p:ph sz="half" idx="2"/>
          </p:nvPr>
        </p:nvPicPr>
        <p:blipFill>
          <a:blip r:embed="rId2"/>
          <a:stretch>
            <a:fillRect/>
          </a:stretch>
        </p:blipFill>
        <p:spPr>
          <a:xfrm>
            <a:off x="6030637" y="621433"/>
            <a:ext cx="5218731" cy="4192768"/>
          </a:xfrm>
          <a:prstGeom prst="roundRect">
            <a:avLst>
              <a:gd name="adj" fmla="val 0"/>
            </a:avLst>
          </a:prstGeom>
          <a:effectLst/>
        </p:spPr>
      </p:pic>
      <p:pic>
        <p:nvPicPr>
          <p:cNvPr id="6" name="Content Placeholder 5" descr="Graphical user interface, text, application&#10;&#10;Description automatically generated">
            <a:extLst>
              <a:ext uri="{FF2B5EF4-FFF2-40B4-BE49-F238E27FC236}">
                <a16:creationId xmlns:a16="http://schemas.microsoft.com/office/drawing/2014/main" id="{76DD1A16-F904-49DD-B2ED-0B1D30807AD9}"/>
              </a:ext>
            </a:extLst>
          </p:cNvPr>
          <p:cNvPicPr>
            <a:picLocks noGrp="1" noChangeAspect="1"/>
          </p:cNvPicPr>
          <p:nvPr>
            <p:ph sz="half" idx="1"/>
          </p:nvPr>
        </p:nvPicPr>
        <p:blipFill>
          <a:blip r:embed="rId3"/>
          <a:stretch>
            <a:fillRect/>
          </a:stretch>
        </p:blipFill>
        <p:spPr>
          <a:xfrm>
            <a:off x="355228" y="621433"/>
            <a:ext cx="5675409" cy="4156683"/>
          </a:xfrm>
          <a:prstGeom prst="roundRect">
            <a:avLst>
              <a:gd name="adj" fmla="val 0"/>
            </a:avLst>
          </a:prstGeom>
          <a:effectLst/>
        </p:spPr>
      </p:pic>
      <p:sp>
        <p:nvSpPr>
          <p:cNvPr id="2" name="Title 1">
            <a:extLst>
              <a:ext uri="{FF2B5EF4-FFF2-40B4-BE49-F238E27FC236}">
                <a16:creationId xmlns:a16="http://schemas.microsoft.com/office/drawing/2014/main" id="{4CAD3FA0-87AA-4897-BA51-4720D1234075}"/>
              </a:ext>
            </a:extLst>
          </p:cNvPr>
          <p:cNvSpPr>
            <a:spLocks noGrp="1"/>
          </p:cNvSpPr>
          <p:nvPr>
            <p:ph type="title"/>
          </p:nvPr>
        </p:nvSpPr>
        <p:spPr>
          <a:xfrm>
            <a:off x="649452" y="4778116"/>
            <a:ext cx="10893095" cy="1174947"/>
          </a:xfrm>
        </p:spPr>
        <p:txBody>
          <a:bodyPr vert="horz" lIns="91440" tIns="45720" rIns="91440" bIns="45720" rtlCol="0" anchor="b">
            <a:normAutofit/>
          </a:bodyPr>
          <a:lstStyle/>
          <a:p>
            <a:r>
              <a:rPr lang="en-US" sz="6000" b="0" i="0" kern="1200" dirty="0">
                <a:solidFill>
                  <a:schemeClr val="tx1"/>
                </a:solidFill>
                <a:latin typeface="Arial" panose="020B0604020202020204" pitchFamily="34" charset="0"/>
                <a:cs typeface="Arial" panose="020B0604020202020204" pitchFamily="34" charset="0"/>
              </a:rPr>
              <a:t>Example Program - Hooks</a:t>
            </a:r>
          </a:p>
        </p:txBody>
      </p:sp>
      <p:sp>
        <p:nvSpPr>
          <p:cNvPr id="3" name="Footer Placeholder 2">
            <a:extLst>
              <a:ext uri="{FF2B5EF4-FFF2-40B4-BE49-F238E27FC236}">
                <a16:creationId xmlns:a16="http://schemas.microsoft.com/office/drawing/2014/main" id="{AA55414F-30E9-E761-3963-2E899D0371B6}"/>
              </a:ext>
            </a:extLst>
          </p:cNvPr>
          <p:cNvSpPr>
            <a:spLocks noGrp="1"/>
          </p:cNvSpPr>
          <p:nvPr>
            <p:ph type="ftr" sz="quarter" idx="11"/>
          </p:nvPr>
        </p:nvSpPr>
        <p:spPr/>
        <p:txBody>
          <a:bodyPr/>
          <a:lstStyle/>
          <a:p>
            <a:r>
              <a:rPr lang="en-US"/>
              <a:t>@NAVEENKUMAR PALANISAMY</a:t>
            </a:r>
            <a:endParaRPr lang="en-US" dirty="0"/>
          </a:p>
        </p:txBody>
      </p:sp>
      <p:sp>
        <p:nvSpPr>
          <p:cNvPr id="4" name="Date Placeholder 3">
            <a:extLst>
              <a:ext uri="{FF2B5EF4-FFF2-40B4-BE49-F238E27FC236}">
                <a16:creationId xmlns:a16="http://schemas.microsoft.com/office/drawing/2014/main" id="{E1094718-34CA-F241-CFD3-D35CC756F274}"/>
              </a:ext>
            </a:extLst>
          </p:cNvPr>
          <p:cNvSpPr>
            <a:spLocks noGrp="1"/>
          </p:cNvSpPr>
          <p:nvPr>
            <p:ph type="dt" sz="half" idx="10"/>
          </p:nvPr>
        </p:nvSpPr>
        <p:spPr/>
        <p:txBody>
          <a:bodyPr/>
          <a:lstStyle/>
          <a:p>
            <a:fld id="{6D2D4439-1752-4C92-AADD-DD78A2C0FAD7}" type="datetime1">
              <a:rPr lang="en-US" smtClean="0"/>
              <a:t>8/2/2023</a:t>
            </a:fld>
            <a:endParaRPr lang="en-US" dirty="0"/>
          </a:p>
        </p:txBody>
      </p:sp>
      <p:sp>
        <p:nvSpPr>
          <p:cNvPr id="5" name="Slide Number Placeholder 4">
            <a:extLst>
              <a:ext uri="{FF2B5EF4-FFF2-40B4-BE49-F238E27FC236}">
                <a16:creationId xmlns:a16="http://schemas.microsoft.com/office/drawing/2014/main" id="{746007D4-5A19-A6CA-0216-E7C87C9B75A3}"/>
              </a:ext>
            </a:extLst>
          </p:cNvPr>
          <p:cNvSpPr>
            <a:spLocks noGrp="1"/>
          </p:cNvSpPr>
          <p:nvPr>
            <p:ph type="sldNum" sz="quarter" idx="12"/>
          </p:nvPr>
        </p:nvSpPr>
        <p:spPr/>
        <p:txBody>
          <a:bodyPr/>
          <a:lstStyle/>
          <a:p>
            <a:fld id="{3A98EE3D-8CD1-4C3F-BD1C-C98C9596463C}" type="slidenum">
              <a:rPr lang="en-US" smtClean="0"/>
              <a:t>67</a:t>
            </a:fld>
            <a:endParaRPr lang="en-US" dirty="0"/>
          </a:p>
        </p:txBody>
      </p:sp>
    </p:spTree>
    <p:extLst>
      <p:ext uri="{BB962C8B-B14F-4D97-AF65-F5344CB8AC3E}">
        <p14:creationId xmlns:p14="http://schemas.microsoft.com/office/powerpoint/2010/main" val="288585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269A-5CCA-4EFE-AA12-313E8F19E7D4}"/>
              </a:ext>
            </a:extLst>
          </p:cNvPr>
          <p:cNvSpPr>
            <a:spLocks noGrp="1"/>
          </p:cNvSpPr>
          <p:nvPr>
            <p:ph type="title"/>
          </p:nvPr>
        </p:nvSpPr>
        <p:spPr>
          <a:xfrm>
            <a:off x="849507" y="831591"/>
            <a:ext cx="10058400" cy="1004657"/>
          </a:xfrm>
        </p:spPr>
        <p:txBody>
          <a:bodyPr>
            <a:normAutofit/>
          </a:bodyPr>
          <a:lstStyle/>
          <a:p>
            <a:pPr marL="0" marR="0" algn="ctr">
              <a:lnSpc>
                <a:spcPts val="2925"/>
              </a:lnSpc>
              <a:spcBef>
                <a:spcPts val="0"/>
              </a:spcBef>
              <a:spcAft>
                <a:spcPts val="0"/>
              </a:spcAft>
            </a:pPr>
            <a:r>
              <a:rPr lang="en-US" sz="4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Background in Cucumbe</a:t>
            </a:r>
            <a:r>
              <a:rPr lang="en-US" sz="4800" b="1" dirty="0">
                <a:solidFill>
                  <a:schemeClr val="tx1"/>
                </a:solidFill>
                <a:latin typeface="Arial" panose="020B0604020202020204" pitchFamily="34" charset="0"/>
                <a:ea typeface="Times New Roman" panose="02020603050405020304" pitchFamily="18" charset="0"/>
                <a:cs typeface="Arial" panose="020B0604020202020204" pitchFamily="34" charset="0"/>
              </a:rPr>
              <a:t>r</a:t>
            </a:r>
            <a:endParaRPr lang="en-US" sz="4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3" name="Content Placeholder 2">
            <a:extLst>
              <a:ext uri="{FF2B5EF4-FFF2-40B4-BE49-F238E27FC236}">
                <a16:creationId xmlns:a16="http://schemas.microsoft.com/office/drawing/2014/main" id="{1A5353FE-EFCE-4DA3-950E-F38EA70E7A33}"/>
              </a:ext>
            </a:extLst>
          </p:cNvPr>
          <p:cNvSpPr>
            <a:spLocks noGrp="1"/>
          </p:cNvSpPr>
          <p:nvPr>
            <p:ph idx="1"/>
          </p:nvPr>
        </p:nvSpPr>
        <p:spPr/>
        <p:txBody>
          <a:bodyPr/>
          <a:lstStyle/>
          <a:p>
            <a:pPr>
              <a:lnSpc>
                <a:spcPct val="150000"/>
              </a:lnSpc>
              <a:spcBef>
                <a:spcPts val="0"/>
              </a:spcBef>
              <a:spcAft>
                <a:spcPts val="0"/>
              </a:spcAft>
              <a:buFont typeface="Wingdings" panose="05000000000000000000" pitchFamily="2" charset="2"/>
              <a:buChar char="q"/>
            </a:pPr>
            <a:r>
              <a:rPr lang="en-US" sz="1800" b="1"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Background in Cucumber </a:t>
            </a: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is used to define a step or series of steps that are common to all the tests in the feature file. </a:t>
            </a:r>
          </a:p>
          <a:p>
            <a:pPr>
              <a:lnSpc>
                <a:spcPct val="150000"/>
              </a:lnSpc>
              <a:spcBef>
                <a:spcPts val="0"/>
              </a:spcBef>
              <a:spcAft>
                <a:spcPts val="0"/>
              </a:spcAft>
              <a:buFont typeface="Wingdings" panose="05000000000000000000" pitchFamily="2" charset="2"/>
              <a:buChar char="q"/>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It allows you to add some context to the scenarios for a feature where it is defined. </a:t>
            </a:r>
          </a:p>
          <a:p>
            <a:pPr>
              <a:lnSpc>
                <a:spcPct val="150000"/>
              </a:lnSpc>
              <a:spcBef>
                <a:spcPts val="0"/>
              </a:spcBef>
              <a:spcAft>
                <a:spcPts val="0"/>
              </a:spcAft>
              <a:buFont typeface="Wingdings" panose="05000000000000000000" pitchFamily="2" charset="2"/>
              <a:buChar char="q"/>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 Background is much like a scenario containing a number of steps. </a:t>
            </a:r>
          </a:p>
          <a:p>
            <a:pPr>
              <a:lnSpc>
                <a:spcPct val="150000"/>
              </a:lnSpc>
              <a:spcBef>
                <a:spcPts val="0"/>
              </a:spcBef>
              <a:spcAft>
                <a:spcPts val="0"/>
              </a:spcAft>
              <a:buFont typeface="Wingdings" panose="05000000000000000000" pitchFamily="2" charset="2"/>
              <a:buChar char="q"/>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But it runs before each and every scenario were for a feature in which it is defined.</a:t>
            </a: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B971660C-88AD-4C40-4F4D-6AB6ED1672E1}"/>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EFB3A701-91AB-A984-DB03-200CA7A53307}"/>
              </a:ext>
            </a:extLst>
          </p:cNvPr>
          <p:cNvSpPr>
            <a:spLocks noGrp="1"/>
          </p:cNvSpPr>
          <p:nvPr>
            <p:ph type="dt" sz="half" idx="10"/>
          </p:nvPr>
        </p:nvSpPr>
        <p:spPr/>
        <p:txBody>
          <a:bodyPr/>
          <a:lstStyle/>
          <a:p>
            <a:fld id="{18628876-759A-4CBF-B925-33222762527A}" type="datetime1">
              <a:rPr lang="en-US" smtClean="0"/>
              <a:t>8/2/2023</a:t>
            </a:fld>
            <a:endParaRPr lang="en-US" dirty="0"/>
          </a:p>
        </p:txBody>
      </p:sp>
      <p:sp>
        <p:nvSpPr>
          <p:cNvPr id="6" name="Slide Number Placeholder 5">
            <a:extLst>
              <a:ext uri="{FF2B5EF4-FFF2-40B4-BE49-F238E27FC236}">
                <a16:creationId xmlns:a16="http://schemas.microsoft.com/office/drawing/2014/main" id="{3C763BD2-0513-C63B-F2CB-FAC534567B25}"/>
              </a:ext>
            </a:extLst>
          </p:cNvPr>
          <p:cNvSpPr>
            <a:spLocks noGrp="1"/>
          </p:cNvSpPr>
          <p:nvPr>
            <p:ph type="sldNum" sz="quarter" idx="12"/>
          </p:nvPr>
        </p:nvSpPr>
        <p:spPr/>
        <p:txBody>
          <a:bodyPr/>
          <a:lstStyle/>
          <a:p>
            <a:fld id="{3A98EE3D-8CD1-4C3F-BD1C-C98C9596463C}" type="slidenum">
              <a:rPr lang="en-US" smtClean="0"/>
              <a:t>68</a:t>
            </a:fld>
            <a:endParaRPr lang="en-US" dirty="0"/>
          </a:p>
        </p:txBody>
      </p:sp>
    </p:spTree>
    <p:extLst>
      <p:ext uri="{BB962C8B-B14F-4D97-AF65-F5344CB8AC3E}">
        <p14:creationId xmlns:p14="http://schemas.microsoft.com/office/powerpoint/2010/main" val="15646993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7B4E-DBCE-458F-90D2-06779BF44C72}"/>
              </a:ext>
            </a:extLst>
          </p:cNvPr>
          <p:cNvSpPr>
            <a:spLocks noGrp="1"/>
          </p:cNvSpPr>
          <p:nvPr>
            <p:ph type="title"/>
          </p:nvPr>
        </p:nvSpPr>
        <p:spPr>
          <a:xfrm>
            <a:off x="108155" y="786383"/>
            <a:ext cx="4483509" cy="6071617"/>
          </a:xfrm>
        </p:spPr>
        <p:txBody>
          <a:bodyPr anchor="b">
            <a:normAutofit/>
          </a:bodyPr>
          <a:lstStyle/>
          <a:p>
            <a:pPr marL="0" marR="0">
              <a:lnSpc>
                <a:spcPct val="150000"/>
              </a:lnSpc>
              <a:spcBef>
                <a:spcPts val="0"/>
              </a:spcBef>
              <a:spcAft>
                <a:spcPts val="0"/>
              </a:spcAft>
            </a:pPr>
            <a:r>
              <a:rPr lang="en-US" sz="1800" i="1" dirty="0">
                <a:solidFill>
                  <a:schemeClr val="bg1"/>
                </a:solidFill>
                <a:latin typeface="Helvetica" panose="020B0604020202020204" pitchFamily="34" charset="0"/>
                <a:ea typeface="Times New Roman" panose="02020603050405020304" pitchFamily="18" charset="0"/>
                <a:cs typeface="Times New Roman" panose="02020603050405020304" pitchFamily="18" charset="0"/>
              </a:rPr>
              <a:t>F</a:t>
            </a:r>
            <a:r>
              <a:rPr lang="en-US" sz="1800" i="1"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or example, </a:t>
            </a:r>
            <a:br>
              <a:rPr lang="en-US" sz="1800" i="1"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1800" i="1"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To purchase a product on any E-Commerce website, you need to do the following steps: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t>Navigate to Login Page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t>Submit </a:t>
            </a:r>
            <a:r>
              <a:rPr lang="en-US" sz="1800" i="1" dirty="0" err="1">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t>UserName</a:t>
            </a:r>
            <a:r>
              <a:rPr lang="en-US" sz="1800" i="1"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t> and Password</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chemeClr val="bg1"/>
                </a:solidFill>
                <a:effectLst/>
                <a:latin typeface="Helvetica" panose="020B0604020202020204" pitchFamily="34" charset="0"/>
                <a:ea typeface="Times New Roman" panose="02020603050405020304" pitchFamily="18" charset="0"/>
              </a:rPr>
              <a:t>After these steps only you will be able to add a product to your </a:t>
            </a:r>
            <a:r>
              <a:rPr lang="en-US" sz="1800" i="1" dirty="0">
                <a:solidFill>
                  <a:schemeClr val="bg1"/>
                </a:solidFill>
                <a:effectLst/>
                <a:latin typeface="Helvetica" panose="020B0604020202020204" pitchFamily="34" charset="0"/>
                <a:ea typeface="Times New Roman" panose="02020603050405020304" pitchFamily="18" charset="0"/>
              </a:rPr>
              <a:t>cart/basket</a:t>
            </a:r>
            <a:r>
              <a:rPr lang="en-US" sz="1800" dirty="0">
                <a:solidFill>
                  <a:schemeClr val="bg1"/>
                </a:solidFill>
                <a:effectLst/>
                <a:latin typeface="Helvetica" panose="020B0604020202020204" pitchFamily="34" charset="0"/>
                <a:ea typeface="Times New Roman" panose="02020603050405020304" pitchFamily="18" charset="0"/>
              </a:rPr>
              <a:t> and able to perform the payment. Now as we are in a feature file where we will be testing only the </a:t>
            </a:r>
            <a:r>
              <a:rPr lang="en-US" sz="1800" i="1" dirty="0">
                <a:solidFill>
                  <a:schemeClr val="bg1"/>
                </a:solidFill>
                <a:effectLst/>
                <a:latin typeface="Helvetica" panose="020B0604020202020204" pitchFamily="34" charset="0"/>
                <a:ea typeface="Times New Roman" panose="02020603050405020304" pitchFamily="18" charset="0"/>
              </a:rPr>
              <a:t>Add to Cart </a:t>
            </a:r>
            <a:r>
              <a:rPr lang="en-US" sz="1800" dirty="0">
                <a:solidFill>
                  <a:schemeClr val="bg1"/>
                </a:solidFill>
                <a:effectLst/>
                <a:latin typeface="Helvetica" panose="020B0604020202020204" pitchFamily="34" charset="0"/>
                <a:ea typeface="Times New Roman" panose="02020603050405020304" pitchFamily="18" charset="0"/>
              </a:rPr>
              <a:t>or </a:t>
            </a:r>
            <a:r>
              <a:rPr lang="en-US" sz="1800" i="1" dirty="0">
                <a:solidFill>
                  <a:schemeClr val="bg1"/>
                </a:solidFill>
                <a:effectLst/>
                <a:latin typeface="Helvetica" panose="020B0604020202020204" pitchFamily="34" charset="0"/>
                <a:ea typeface="Times New Roman" panose="02020603050405020304" pitchFamily="18" charset="0"/>
              </a:rPr>
              <a:t>Add to Bag</a:t>
            </a:r>
            <a:r>
              <a:rPr lang="en-US" sz="1800" dirty="0">
                <a:solidFill>
                  <a:schemeClr val="bg1"/>
                </a:solidFill>
                <a:effectLst/>
                <a:latin typeface="Helvetica" panose="020B0604020202020204" pitchFamily="34" charset="0"/>
                <a:ea typeface="Times New Roman" panose="02020603050405020304" pitchFamily="18" charset="0"/>
              </a:rPr>
              <a:t> functionality, these tests become common for all tests. So instead of writing them again and again for all tests, we can move it under the </a:t>
            </a:r>
            <a:r>
              <a:rPr lang="en-US" sz="1800" i="1" dirty="0">
                <a:solidFill>
                  <a:schemeClr val="bg1"/>
                </a:solidFill>
                <a:effectLst/>
                <a:latin typeface="Helvetica" panose="020B0604020202020204" pitchFamily="34" charset="0"/>
                <a:ea typeface="Times New Roman" panose="02020603050405020304" pitchFamily="18" charset="0"/>
              </a:rPr>
              <a:t>Background</a:t>
            </a:r>
            <a:r>
              <a:rPr lang="en-US" sz="1800" dirty="0">
                <a:solidFill>
                  <a:schemeClr val="bg1"/>
                </a:solidFill>
                <a:effectLst/>
                <a:latin typeface="Helvetica" panose="020B0604020202020204" pitchFamily="34" charset="0"/>
                <a:ea typeface="Times New Roman" panose="02020603050405020304" pitchFamily="18" charset="0"/>
              </a:rPr>
              <a:t> keyword</a:t>
            </a:r>
            <a:endParaRPr lang="en-US" sz="4400" u="sng"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AA5E0A5-949F-4FDE-81D2-AB8F65B87CCA}"/>
              </a:ext>
            </a:extLst>
          </p:cNvPr>
          <p:cNvPicPr/>
          <p:nvPr/>
        </p:nvPicPr>
        <p:blipFill>
          <a:blip r:embed="rId2"/>
          <a:stretch>
            <a:fillRect/>
          </a:stretch>
        </p:blipFill>
        <p:spPr>
          <a:xfrm>
            <a:off x="5341169" y="257278"/>
            <a:ext cx="5928344" cy="4440846"/>
          </a:xfrm>
          <a:prstGeom prst="rect">
            <a:avLst/>
          </a:prstGeom>
        </p:spPr>
      </p:pic>
      <p:sp>
        <p:nvSpPr>
          <p:cNvPr id="5" name="TextBox 4">
            <a:extLst>
              <a:ext uri="{FF2B5EF4-FFF2-40B4-BE49-F238E27FC236}">
                <a16:creationId xmlns:a16="http://schemas.microsoft.com/office/drawing/2014/main" id="{80F996B4-6A9D-43A1-94FF-8C97E4CCB9FB}"/>
              </a:ext>
            </a:extLst>
          </p:cNvPr>
          <p:cNvSpPr txBox="1"/>
          <p:nvPr/>
        </p:nvSpPr>
        <p:spPr>
          <a:xfrm>
            <a:off x="241738" y="367862"/>
            <a:ext cx="4035972" cy="707886"/>
          </a:xfrm>
          <a:prstGeom prst="rect">
            <a:avLst/>
          </a:prstGeom>
          <a:noFill/>
        </p:spPr>
        <p:txBody>
          <a:bodyPr wrap="square" rtlCol="0">
            <a:spAutoFit/>
          </a:bodyPr>
          <a:lstStyle/>
          <a:p>
            <a:r>
              <a:rPr lang="en-US" sz="2000" b="1" u="sng"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Background in Cucumbe</a:t>
            </a:r>
            <a:r>
              <a:rPr lang="en-US" sz="2000" b="1" u="sng" dirty="0">
                <a:solidFill>
                  <a:schemeClr val="bg1"/>
                </a:solidFill>
                <a:latin typeface="Arial" panose="020B0604020202020204" pitchFamily="34" charset="0"/>
                <a:ea typeface="Times New Roman" panose="02020603050405020304" pitchFamily="18" charset="0"/>
                <a:cs typeface="Arial" panose="020B0604020202020204" pitchFamily="34" charset="0"/>
              </a:rPr>
              <a:t>r – Example </a:t>
            </a:r>
            <a:r>
              <a:rPr lang="en-US" sz="2000" b="1" u="sng" dirty="0" err="1">
                <a:solidFill>
                  <a:schemeClr val="bg1"/>
                </a:solidFill>
                <a:latin typeface="Arial" panose="020B0604020202020204" pitchFamily="34" charset="0"/>
                <a:ea typeface="Times New Roman" panose="02020603050405020304" pitchFamily="18" charset="0"/>
                <a:cs typeface="Arial" panose="020B0604020202020204" pitchFamily="34" charset="0"/>
              </a:rPr>
              <a:t>Scenerio</a:t>
            </a:r>
            <a:endParaRPr lang="en-US" sz="2000" u="sng" dirty="0">
              <a:solidFill>
                <a:schemeClr val="bg1"/>
              </a:solidFill>
            </a:endParaRPr>
          </a:p>
        </p:txBody>
      </p:sp>
      <p:sp>
        <p:nvSpPr>
          <p:cNvPr id="3" name="Footer Placeholder 2">
            <a:extLst>
              <a:ext uri="{FF2B5EF4-FFF2-40B4-BE49-F238E27FC236}">
                <a16:creationId xmlns:a16="http://schemas.microsoft.com/office/drawing/2014/main" id="{A0414FB3-3C48-DEC0-B1E7-230F69540228}"/>
              </a:ext>
            </a:extLst>
          </p:cNvPr>
          <p:cNvSpPr>
            <a:spLocks noGrp="1"/>
          </p:cNvSpPr>
          <p:nvPr>
            <p:ph type="ftr" sz="quarter" idx="11"/>
          </p:nvPr>
        </p:nvSpPr>
        <p:spPr/>
        <p:txBody>
          <a:bodyPr/>
          <a:lstStyle/>
          <a:p>
            <a:r>
              <a:rPr lang="en-US"/>
              <a:t>@NAVEENKUMAR PALANISAMY</a:t>
            </a:r>
            <a:endParaRPr lang="en-US" dirty="0"/>
          </a:p>
        </p:txBody>
      </p:sp>
      <p:sp>
        <p:nvSpPr>
          <p:cNvPr id="6" name="Date Placeholder 5">
            <a:extLst>
              <a:ext uri="{FF2B5EF4-FFF2-40B4-BE49-F238E27FC236}">
                <a16:creationId xmlns:a16="http://schemas.microsoft.com/office/drawing/2014/main" id="{C85C2F1D-63BB-155E-78F9-361044B3A66F}"/>
              </a:ext>
            </a:extLst>
          </p:cNvPr>
          <p:cNvSpPr>
            <a:spLocks noGrp="1"/>
          </p:cNvSpPr>
          <p:nvPr>
            <p:ph type="dt" sz="half" idx="10"/>
          </p:nvPr>
        </p:nvSpPr>
        <p:spPr/>
        <p:txBody>
          <a:bodyPr/>
          <a:lstStyle/>
          <a:p>
            <a:fld id="{99D699B1-64FA-4E16-82C0-E282E17B2908}" type="datetime1">
              <a:rPr lang="en-US" smtClean="0"/>
              <a:t>8/2/2023</a:t>
            </a:fld>
            <a:endParaRPr lang="en-US" dirty="0"/>
          </a:p>
        </p:txBody>
      </p:sp>
      <p:sp>
        <p:nvSpPr>
          <p:cNvPr id="7" name="Slide Number Placeholder 6">
            <a:extLst>
              <a:ext uri="{FF2B5EF4-FFF2-40B4-BE49-F238E27FC236}">
                <a16:creationId xmlns:a16="http://schemas.microsoft.com/office/drawing/2014/main" id="{DF8EB570-E36B-E45D-34FA-FF9629DD2396}"/>
              </a:ext>
            </a:extLst>
          </p:cNvPr>
          <p:cNvSpPr>
            <a:spLocks noGrp="1"/>
          </p:cNvSpPr>
          <p:nvPr>
            <p:ph type="sldNum" sz="quarter" idx="12"/>
          </p:nvPr>
        </p:nvSpPr>
        <p:spPr/>
        <p:txBody>
          <a:bodyPr/>
          <a:lstStyle/>
          <a:p>
            <a:fld id="{3A98EE3D-8CD1-4C3F-BD1C-C98C9596463C}" type="slidenum">
              <a:rPr lang="en-US" smtClean="0"/>
              <a:pPr/>
              <a:t>69</a:t>
            </a:fld>
            <a:endParaRPr lang="en-US" dirty="0"/>
          </a:p>
        </p:txBody>
      </p:sp>
    </p:spTree>
    <p:extLst>
      <p:ext uri="{BB962C8B-B14F-4D97-AF65-F5344CB8AC3E}">
        <p14:creationId xmlns:p14="http://schemas.microsoft.com/office/powerpoint/2010/main" val="984861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7C703B3-BCFC-4EFB-8AE0-101DF6746776}"/>
              </a:ext>
            </a:extLst>
          </p:cNvPr>
          <p:cNvSpPr>
            <a:spLocks noGrp="1"/>
          </p:cNvSpPr>
          <p:nvPr>
            <p:ph type="title"/>
          </p:nvPr>
        </p:nvSpPr>
        <p:spPr>
          <a:xfrm>
            <a:off x="445798" y="2222091"/>
            <a:ext cx="3526436" cy="1543664"/>
          </a:xfrm>
        </p:spPr>
        <p:txBody>
          <a:bodyPr>
            <a:normAutofit/>
          </a:bodyPr>
          <a:lstStyle/>
          <a:p>
            <a:r>
              <a:rPr lang="en-US" sz="3200" b="1" dirty="0">
                <a:solidFill>
                  <a:schemeClr val="bg1"/>
                </a:solidFill>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Behavior-Driven Development (BDD)</a:t>
            </a:r>
            <a:endParaRPr lang="en-US" sz="32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EBB92120-EDE0-4A94-AEDE-7FE47362C9FE}"/>
              </a:ext>
            </a:extLst>
          </p:cNvPr>
          <p:cNvSpPr txBox="1"/>
          <p:nvPr/>
        </p:nvSpPr>
        <p:spPr>
          <a:xfrm>
            <a:off x="5458984" y="812799"/>
            <a:ext cx="5928344" cy="5294757"/>
          </a:xfrm>
          <a:prstGeom prst="rect">
            <a:avLst/>
          </a:prstGeom>
        </p:spPr>
        <p:txBody>
          <a:bodyPr vert="horz" lIns="0" tIns="45720" rIns="0" bIns="45720" rtlCol="0">
            <a:normAutofit/>
          </a:bodyPr>
          <a:lstStyle/>
          <a:p>
            <a:pPr marL="0" marR="0">
              <a:spcBef>
                <a:spcPts val="0"/>
              </a:spcBef>
              <a:spcAft>
                <a:spcPts val="600"/>
              </a:spcAft>
              <a:buFont typeface="Calibri" panose="020F0502020204030204" pitchFamily="34" charset="0"/>
            </a:pPr>
            <a:r>
              <a:rPr lang="en-US" sz="1900" dirty="0">
                <a:solidFill>
                  <a:schemeClr val="tx1">
                    <a:lumMod val="75000"/>
                    <a:lumOff val="25000"/>
                  </a:schemeClr>
                </a:solidFill>
                <a:effectLst/>
              </a:rPr>
              <a:t>This amazing feature of </a:t>
            </a:r>
            <a:r>
              <a:rPr lang="en-US" sz="1900" b="1" i="1" u="sng" dirty="0">
                <a:solidFill>
                  <a:schemeClr val="tx1">
                    <a:lumMod val="75000"/>
                    <a:lumOff val="25000"/>
                  </a:schemeClr>
                </a:solidFill>
                <a:effectLst/>
                <a:hlinkClick r:id="rId2"/>
              </a:rPr>
              <a:t>Behavior-Driven Development (BDD)</a:t>
            </a:r>
            <a:r>
              <a:rPr lang="en-US" sz="1900" dirty="0">
                <a:solidFill>
                  <a:schemeClr val="tx1">
                    <a:lumMod val="75000"/>
                    <a:lumOff val="25000"/>
                  </a:schemeClr>
                </a:solidFill>
                <a:effectLst/>
              </a:rPr>
              <a:t> approach with the advantages as below:</a:t>
            </a:r>
          </a:p>
          <a:p>
            <a:pPr marL="0" marR="0">
              <a:spcBef>
                <a:spcPts val="0"/>
              </a:spcBef>
              <a:spcAft>
                <a:spcPts val="600"/>
              </a:spcAft>
              <a:buFont typeface="Calibri" panose="020F0502020204030204" pitchFamily="34" charset="0"/>
            </a:pPr>
            <a:endParaRPr lang="en-US" sz="1900" dirty="0">
              <a:solidFill>
                <a:schemeClr val="tx1">
                  <a:lumMod val="75000"/>
                  <a:lumOff val="25000"/>
                </a:schemeClr>
              </a:solidFill>
              <a:effectLst/>
            </a:endParaRPr>
          </a:p>
          <a:p>
            <a:pPr marL="342900" marR="0" lvl="0" indent="-342900">
              <a:spcBef>
                <a:spcPts val="0"/>
              </a:spcBef>
              <a:spcAft>
                <a:spcPts val="600"/>
              </a:spcAft>
              <a:buSzPts val="1000"/>
              <a:buFont typeface="Calibri" panose="020F0502020204030204" pitchFamily="34" charset="0"/>
              <a:buChar char="Ø"/>
              <a:tabLst>
                <a:tab pos="457200" algn="l"/>
              </a:tabLst>
            </a:pPr>
            <a:r>
              <a:rPr lang="en-US" sz="1900" i="1" dirty="0">
                <a:solidFill>
                  <a:schemeClr val="tx1">
                    <a:lumMod val="75000"/>
                    <a:lumOff val="25000"/>
                  </a:schemeClr>
                </a:solidFill>
                <a:effectLst/>
              </a:rPr>
              <a:t>Writing BDD tests in an omnipresent language, a language whose structure is built around the domain model and widely used by all team members comprising of developers, testers, BAs, and customers.</a:t>
            </a:r>
            <a:endParaRPr lang="en-US" sz="1900" dirty="0">
              <a:solidFill>
                <a:schemeClr val="tx1">
                  <a:lumMod val="75000"/>
                  <a:lumOff val="25000"/>
                </a:schemeClr>
              </a:solidFill>
              <a:effectLst/>
            </a:endParaRPr>
          </a:p>
          <a:p>
            <a:pPr marL="342900" marR="0" lvl="0" indent="-342900">
              <a:spcBef>
                <a:spcPts val="0"/>
              </a:spcBef>
              <a:spcAft>
                <a:spcPts val="600"/>
              </a:spcAft>
              <a:buSzPts val="1000"/>
              <a:buFont typeface="Calibri" panose="020F0502020204030204" pitchFamily="34" charset="0"/>
              <a:buChar char="Ø"/>
              <a:tabLst>
                <a:tab pos="457200" algn="l"/>
              </a:tabLst>
            </a:pPr>
            <a:r>
              <a:rPr lang="en-US" sz="1900" i="1" dirty="0">
                <a:solidFill>
                  <a:schemeClr val="tx1">
                    <a:lumMod val="75000"/>
                    <a:lumOff val="25000"/>
                  </a:schemeClr>
                </a:solidFill>
                <a:effectLst/>
              </a:rPr>
              <a:t>Connecting technical with non-technical members of a software team.</a:t>
            </a:r>
            <a:endParaRPr lang="en-US" sz="1900" dirty="0">
              <a:solidFill>
                <a:schemeClr val="tx1">
                  <a:lumMod val="75000"/>
                  <a:lumOff val="25000"/>
                </a:schemeClr>
              </a:solidFill>
              <a:effectLst/>
            </a:endParaRPr>
          </a:p>
          <a:p>
            <a:pPr marL="342900" marR="0" lvl="0" indent="-342900">
              <a:spcBef>
                <a:spcPts val="0"/>
              </a:spcBef>
              <a:spcAft>
                <a:spcPts val="600"/>
              </a:spcAft>
              <a:buSzPts val="1000"/>
              <a:buFont typeface="Calibri" panose="020F0502020204030204" pitchFamily="34" charset="0"/>
              <a:buChar char="Ø"/>
              <a:tabLst>
                <a:tab pos="457200" algn="l"/>
              </a:tabLst>
            </a:pPr>
            <a:r>
              <a:rPr lang="en-US" sz="1900" i="1" dirty="0">
                <a:solidFill>
                  <a:schemeClr val="tx1">
                    <a:lumMod val="75000"/>
                    <a:lumOff val="25000"/>
                  </a:schemeClr>
                </a:solidFill>
                <a:effectLst/>
              </a:rPr>
              <a:t>Allowing direct interaction with the developer’s code, but we write BDD tests in a language that can also be made out by business stakeholders.</a:t>
            </a:r>
            <a:endParaRPr lang="en-US" sz="1900" dirty="0">
              <a:solidFill>
                <a:schemeClr val="tx1">
                  <a:lumMod val="75000"/>
                  <a:lumOff val="25000"/>
                </a:schemeClr>
              </a:solidFill>
              <a:effectLst/>
            </a:endParaRPr>
          </a:p>
          <a:p>
            <a:pPr marL="342900" marR="0" lvl="0" indent="-342900">
              <a:spcBef>
                <a:spcPts val="0"/>
              </a:spcBef>
              <a:spcAft>
                <a:spcPts val="600"/>
              </a:spcAft>
              <a:buSzPts val="1000"/>
              <a:buFont typeface="Calibri" panose="020F0502020204030204" pitchFamily="34" charset="0"/>
              <a:buChar char="Ø"/>
              <a:tabLst>
                <a:tab pos="457200" algn="l"/>
              </a:tabLst>
            </a:pPr>
            <a:r>
              <a:rPr lang="en-US" sz="1900" i="1" dirty="0">
                <a:solidFill>
                  <a:schemeClr val="tx1">
                    <a:lumMod val="75000"/>
                    <a:lumOff val="25000"/>
                  </a:schemeClr>
                </a:solidFill>
                <a:effectLst/>
              </a:rPr>
              <a:t>Last but not least, acceptance tests can execute automatically, while business stakeholders manually perform it.</a:t>
            </a:r>
            <a:endParaRPr lang="en-US" sz="1900" dirty="0">
              <a:solidFill>
                <a:schemeClr val="tx1">
                  <a:lumMod val="75000"/>
                  <a:lumOff val="25000"/>
                </a:schemeClr>
              </a:solidFill>
              <a:effectLst/>
            </a:endParaRPr>
          </a:p>
          <a:p>
            <a:pPr>
              <a:spcAft>
                <a:spcPts val="600"/>
              </a:spcAft>
              <a:buFont typeface="Calibri" panose="020F0502020204030204" pitchFamily="34" charset="0"/>
            </a:pPr>
            <a:endParaRPr lang="en-US" sz="1900" dirty="0">
              <a:solidFill>
                <a:schemeClr val="tx1">
                  <a:lumMod val="75000"/>
                  <a:lumOff val="25000"/>
                </a:schemeClr>
              </a:solidFill>
            </a:endParaRPr>
          </a:p>
        </p:txBody>
      </p:sp>
      <p:sp>
        <p:nvSpPr>
          <p:cNvPr id="3" name="Footer Placeholder 2">
            <a:extLst>
              <a:ext uri="{FF2B5EF4-FFF2-40B4-BE49-F238E27FC236}">
                <a16:creationId xmlns:a16="http://schemas.microsoft.com/office/drawing/2014/main" id="{3BFCBE50-5B1B-9597-32A4-00EBB62FC9EB}"/>
              </a:ext>
            </a:extLst>
          </p:cNvPr>
          <p:cNvSpPr>
            <a:spLocks noGrp="1"/>
          </p:cNvSpPr>
          <p:nvPr>
            <p:ph type="ftr" sz="quarter" idx="11"/>
          </p:nvPr>
        </p:nvSpPr>
        <p:spPr/>
        <p:txBody>
          <a:bodyPr/>
          <a:lstStyle/>
          <a:p>
            <a:r>
              <a:rPr lang="en-US"/>
              <a:t>@NAVEENKUMAR PALANISAMY</a:t>
            </a:r>
            <a:endParaRPr lang="en-US" dirty="0"/>
          </a:p>
        </p:txBody>
      </p:sp>
      <p:sp>
        <p:nvSpPr>
          <p:cNvPr id="4" name="Date Placeholder 3">
            <a:extLst>
              <a:ext uri="{FF2B5EF4-FFF2-40B4-BE49-F238E27FC236}">
                <a16:creationId xmlns:a16="http://schemas.microsoft.com/office/drawing/2014/main" id="{6E6B4807-B61C-16B6-4A5F-121D8ABDE6B8}"/>
              </a:ext>
            </a:extLst>
          </p:cNvPr>
          <p:cNvSpPr>
            <a:spLocks noGrp="1"/>
          </p:cNvSpPr>
          <p:nvPr>
            <p:ph type="dt" sz="half" idx="10"/>
          </p:nvPr>
        </p:nvSpPr>
        <p:spPr/>
        <p:txBody>
          <a:bodyPr/>
          <a:lstStyle/>
          <a:p>
            <a:fld id="{8832CE35-CE56-4551-AE18-A2F67BBFC143}" type="datetime1">
              <a:rPr lang="en-US" smtClean="0"/>
              <a:t>8/2/2023</a:t>
            </a:fld>
            <a:endParaRPr lang="en-US" dirty="0"/>
          </a:p>
        </p:txBody>
      </p:sp>
      <p:sp>
        <p:nvSpPr>
          <p:cNvPr id="5" name="Slide Number Placeholder 4">
            <a:extLst>
              <a:ext uri="{FF2B5EF4-FFF2-40B4-BE49-F238E27FC236}">
                <a16:creationId xmlns:a16="http://schemas.microsoft.com/office/drawing/2014/main" id="{AFBE6E53-F608-6C28-BA55-6ED15BF3AE92}"/>
              </a:ext>
            </a:extLst>
          </p:cNvPr>
          <p:cNvSpPr>
            <a:spLocks noGrp="1"/>
          </p:cNvSpPr>
          <p:nvPr>
            <p:ph type="sldNum" sz="quarter" idx="12"/>
          </p:nvPr>
        </p:nvSpPr>
        <p:spPr/>
        <p:txBody>
          <a:bodyPr/>
          <a:lstStyle/>
          <a:p>
            <a:fld id="{3A98EE3D-8CD1-4C3F-BD1C-C98C9596463C}" type="slidenum">
              <a:rPr lang="en-US" smtClean="0"/>
              <a:pPr/>
              <a:t>7</a:t>
            </a:fld>
            <a:endParaRPr lang="en-US" dirty="0"/>
          </a:p>
        </p:txBody>
      </p:sp>
    </p:spTree>
    <p:extLst>
      <p:ext uri="{BB962C8B-B14F-4D97-AF65-F5344CB8AC3E}">
        <p14:creationId xmlns:p14="http://schemas.microsoft.com/office/powerpoint/2010/main" val="20579524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7B4E-DBCE-458F-90D2-06779BF44C72}"/>
              </a:ext>
            </a:extLst>
          </p:cNvPr>
          <p:cNvSpPr>
            <a:spLocks noGrp="1"/>
          </p:cNvSpPr>
          <p:nvPr>
            <p:ph type="title"/>
          </p:nvPr>
        </p:nvSpPr>
        <p:spPr>
          <a:xfrm>
            <a:off x="17969" y="1319980"/>
            <a:ext cx="4483509" cy="4218039"/>
          </a:xfrm>
        </p:spPr>
        <p:txBody>
          <a:bodyPr anchor="b">
            <a:normAutofit/>
          </a:bodyPr>
          <a:lstStyle/>
          <a:p>
            <a:pPr marL="285750" marR="0" indent="-285750">
              <a:lnSpc>
                <a:spcPct val="150000"/>
              </a:lnSpc>
              <a:spcBef>
                <a:spcPts val="0"/>
              </a:spcBef>
              <a:spcAft>
                <a:spcPts val="0"/>
              </a:spcAft>
              <a:buFont typeface="Wingdings" panose="05000000000000000000" pitchFamily="2" charset="2"/>
              <a:buChar char="q"/>
            </a:pP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In the above example, we have two different scenarios where a user is adding a product from search and directly from the product page.</a:t>
            </a:r>
            <a:b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But the common step is to </a:t>
            </a:r>
            <a:r>
              <a:rPr lang="en-US" sz="1800" dirty="0" err="1">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logIn</a:t>
            </a: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 to website for both the scenario. </a:t>
            </a:r>
            <a:b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1800" i="1" dirty="0">
                <a:solidFill>
                  <a:srgbClr val="FF0000"/>
                </a:solidFill>
                <a:effectLst/>
                <a:latin typeface="Helvetica" panose="020B0604020202020204" pitchFamily="34" charset="0"/>
                <a:ea typeface="Times New Roman" panose="02020603050405020304" pitchFamily="18" charset="0"/>
                <a:cs typeface="Times New Roman" panose="02020603050405020304" pitchFamily="18" charset="0"/>
              </a:rPr>
              <a:t>Therefore, we create another Scenario for Login but named it as Background rather than a Scenario. </a:t>
            </a:r>
            <a:br>
              <a:rPr lang="en-US" sz="1800" i="1"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1800" dirty="0">
                <a:solidFill>
                  <a:schemeClr val="bg1"/>
                </a:solidFill>
                <a:effectLst/>
                <a:latin typeface="Helvetica" panose="020B0604020202020204" pitchFamily="34" charset="0"/>
                <a:ea typeface="Times New Roman" panose="02020603050405020304" pitchFamily="18" charset="0"/>
                <a:cs typeface="Times New Roman" panose="02020603050405020304" pitchFamily="18" charset="0"/>
              </a:rPr>
              <a:t>So that it executes for both the Scenarios.</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0F996B4-6A9D-43A1-94FF-8C97E4CCB9FB}"/>
              </a:ext>
            </a:extLst>
          </p:cNvPr>
          <p:cNvSpPr txBox="1"/>
          <p:nvPr/>
        </p:nvSpPr>
        <p:spPr>
          <a:xfrm>
            <a:off x="241738" y="328533"/>
            <a:ext cx="4035972" cy="707886"/>
          </a:xfrm>
          <a:prstGeom prst="rect">
            <a:avLst/>
          </a:prstGeom>
          <a:noFill/>
        </p:spPr>
        <p:txBody>
          <a:bodyPr wrap="square" rtlCol="0">
            <a:spAutoFit/>
          </a:bodyPr>
          <a:lstStyle/>
          <a:p>
            <a:r>
              <a:rPr lang="en-US" sz="2000" b="1" u="sng"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Background in Cucumbe</a:t>
            </a:r>
            <a:r>
              <a:rPr lang="en-US" sz="2000" b="1" u="sng" dirty="0">
                <a:solidFill>
                  <a:schemeClr val="bg1"/>
                </a:solidFill>
                <a:latin typeface="Arial" panose="020B0604020202020204" pitchFamily="34" charset="0"/>
                <a:ea typeface="Times New Roman" panose="02020603050405020304" pitchFamily="18" charset="0"/>
                <a:cs typeface="Arial" panose="020B0604020202020204" pitchFamily="34" charset="0"/>
              </a:rPr>
              <a:t>r – Example </a:t>
            </a:r>
            <a:r>
              <a:rPr lang="en-US" sz="2000" b="1" u="sng" dirty="0" err="1">
                <a:solidFill>
                  <a:schemeClr val="bg1"/>
                </a:solidFill>
                <a:latin typeface="Arial" panose="020B0604020202020204" pitchFamily="34" charset="0"/>
                <a:ea typeface="Times New Roman" panose="02020603050405020304" pitchFamily="18" charset="0"/>
                <a:cs typeface="Arial" panose="020B0604020202020204" pitchFamily="34" charset="0"/>
              </a:rPr>
              <a:t>Scenerio</a:t>
            </a:r>
            <a:endParaRPr lang="en-US" sz="2000" u="sng" dirty="0">
              <a:solidFill>
                <a:schemeClr val="bg1"/>
              </a:solidFill>
            </a:endParaRPr>
          </a:p>
        </p:txBody>
      </p:sp>
      <p:pic>
        <p:nvPicPr>
          <p:cNvPr id="6" name="Picture 5">
            <a:extLst>
              <a:ext uri="{FF2B5EF4-FFF2-40B4-BE49-F238E27FC236}">
                <a16:creationId xmlns:a16="http://schemas.microsoft.com/office/drawing/2014/main" id="{80F05A92-737C-4B25-8359-792CE3B34B14}"/>
              </a:ext>
            </a:extLst>
          </p:cNvPr>
          <p:cNvPicPr/>
          <p:nvPr/>
        </p:nvPicPr>
        <p:blipFill>
          <a:blip r:embed="rId2"/>
          <a:stretch>
            <a:fillRect/>
          </a:stretch>
        </p:blipFill>
        <p:spPr>
          <a:xfrm>
            <a:off x="5353255" y="549250"/>
            <a:ext cx="5359400" cy="3575050"/>
          </a:xfrm>
          <a:prstGeom prst="rect">
            <a:avLst/>
          </a:prstGeom>
        </p:spPr>
      </p:pic>
      <p:pic>
        <p:nvPicPr>
          <p:cNvPr id="7" name="Picture 6">
            <a:extLst>
              <a:ext uri="{FF2B5EF4-FFF2-40B4-BE49-F238E27FC236}">
                <a16:creationId xmlns:a16="http://schemas.microsoft.com/office/drawing/2014/main" id="{92E0B3F5-37AE-4E19-A9D1-C73B57993A07}"/>
              </a:ext>
            </a:extLst>
          </p:cNvPr>
          <p:cNvPicPr/>
          <p:nvPr/>
        </p:nvPicPr>
        <p:blipFill>
          <a:blip r:embed="rId3"/>
          <a:stretch>
            <a:fillRect/>
          </a:stretch>
        </p:blipFill>
        <p:spPr>
          <a:xfrm>
            <a:off x="5334205" y="4306967"/>
            <a:ext cx="5378450" cy="2222500"/>
          </a:xfrm>
          <a:prstGeom prst="rect">
            <a:avLst/>
          </a:prstGeom>
        </p:spPr>
      </p:pic>
      <p:sp>
        <p:nvSpPr>
          <p:cNvPr id="3" name="TextBox 2">
            <a:extLst>
              <a:ext uri="{FF2B5EF4-FFF2-40B4-BE49-F238E27FC236}">
                <a16:creationId xmlns:a16="http://schemas.microsoft.com/office/drawing/2014/main" id="{08904878-55C5-40AF-9D2B-4ABDDAB5938D}"/>
              </a:ext>
            </a:extLst>
          </p:cNvPr>
          <p:cNvSpPr txBox="1"/>
          <p:nvPr/>
        </p:nvSpPr>
        <p:spPr>
          <a:xfrm>
            <a:off x="5334205" y="94593"/>
            <a:ext cx="3893878" cy="369332"/>
          </a:xfrm>
          <a:prstGeom prst="rect">
            <a:avLst/>
          </a:prstGeom>
          <a:noFill/>
        </p:spPr>
        <p:txBody>
          <a:bodyPr wrap="square" rtlCol="0">
            <a:spAutoFit/>
          </a:bodyPr>
          <a:lstStyle/>
          <a:p>
            <a:r>
              <a:rPr lang="en-US" dirty="0" err="1"/>
              <a:t>StepDefinition</a:t>
            </a:r>
            <a:endParaRPr lang="en-US" dirty="0"/>
          </a:p>
        </p:txBody>
      </p:sp>
      <p:sp>
        <p:nvSpPr>
          <p:cNvPr id="4" name="Footer Placeholder 3">
            <a:extLst>
              <a:ext uri="{FF2B5EF4-FFF2-40B4-BE49-F238E27FC236}">
                <a16:creationId xmlns:a16="http://schemas.microsoft.com/office/drawing/2014/main" id="{086C429D-C074-EA68-B024-2234E5ED7138}"/>
              </a:ext>
            </a:extLst>
          </p:cNvPr>
          <p:cNvSpPr>
            <a:spLocks noGrp="1"/>
          </p:cNvSpPr>
          <p:nvPr>
            <p:ph type="ftr" sz="quarter" idx="11"/>
          </p:nvPr>
        </p:nvSpPr>
        <p:spPr/>
        <p:txBody>
          <a:bodyPr/>
          <a:lstStyle/>
          <a:p>
            <a:r>
              <a:rPr lang="en-US"/>
              <a:t>@NAVEENKUMAR PALANISAMY</a:t>
            </a:r>
            <a:endParaRPr lang="en-US" dirty="0"/>
          </a:p>
        </p:txBody>
      </p:sp>
      <p:sp>
        <p:nvSpPr>
          <p:cNvPr id="8" name="Date Placeholder 7">
            <a:extLst>
              <a:ext uri="{FF2B5EF4-FFF2-40B4-BE49-F238E27FC236}">
                <a16:creationId xmlns:a16="http://schemas.microsoft.com/office/drawing/2014/main" id="{E4F4075C-5B16-4FC6-5334-ADC532140151}"/>
              </a:ext>
            </a:extLst>
          </p:cNvPr>
          <p:cNvSpPr>
            <a:spLocks noGrp="1"/>
          </p:cNvSpPr>
          <p:nvPr>
            <p:ph type="dt" sz="half" idx="10"/>
          </p:nvPr>
        </p:nvSpPr>
        <p:spPr/>
        <p:txBody>
          <a:bodyPr/>
          <a:lstStyle/>
          <a:p>
            <a:fld id="{EB5B6542-8C63-4882-B4A2-EED810B39990}" type="datetime1">
              <a:rPr lang="en-US" smtClean="0"/>
              <a:t>8/2/2023</a:t>
            </a:fld>
            <a:endParaRPr lang="en-US" dirty="0"/>
          </a:p>
        </p:txBody>
      </p:sp>
      <p:sp>
        <p:nvSpPr>
          <p:cNvPr id="9" name="Slide Number Placeholder 8">
            <a:extLst>
              <a:ext uri="{FF2B5EF4-FFF2-40B4-BE49-F238E27FC236}">
                <a16:creationId xmlns:a16="http://schemas.microsoft.com/office/drawing/2014/main" id="{0C070D02-5993-6278-CD51-91FC0DABEC33}"/>
              </a:ext>
            </a:extLst>
          </p:cNvPr>
          <p:cNvSpPr>
            <a:spLocks noGrp="1"/>
          </p:cNvSpPr>
          <p:nvPr>
            <p:ph type="sldNum" sz="quarter" idx="12"/>
          </p:nvPr>
        </p:nvSpPr>
        <p:spPr/>
        <p:txBody>
          <a:bodyPr/>
          <a:lstStyle/>
          <a:p>
            <a:fld id="{3A98EE3D-8CD1-4C3F-BD1C-C98C9596463C}" type="slidenum">
              <a:rPr lang="en-US" smtClean="0"/>
              <a:pPr/>
              <a:t>70</a:t>
            </a:fld>
            <a:endParaRPr lang="en-US" dirty="0"/>
          </a:p>
        </p:txBody>
      </p:sp>
    </p:spTree>
    <p:extLst>
      <p:ext uri="{BB962C8B-B14F-4D97-AF65-F5344CB8AC3E}">
        <p14:creationId xmlns:p14="http://schemas.microsoft.com/office/powerpoint/2010/main" val="15848801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269A-5CCA-4EFE-AA12-313E8F19E7D4}"/>
              </a:ext>
            </a:extLst>
          </p:cNvPr>
          <p:cNvSpPr>
            <a:spLocks noGrp="1"/>
          </p:cNvSpPr>
          <p:nvPr>
            <p:ph type="title"/>
          </p:nvPr>
        </p:nvSpPr>
        <p:spPr>
          <a:xfrm>
            <a:off x="849507" y="831591"/>
            <a:ext cx="10058400" cy="1004657"/>
          </a:xfrm>
        </p:spPr>
        <p:txBody>
          <a:bodyPr>
            <a:normAutofit/>
          </a:bodyPr>
          <a:lstStyle/>
          <a:p>
            <a:pPr algn="ctr"/>
            <a:r>
              <a:rPr lang="en-US" sz="4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Cucumber Reports</a:t>
            </a:r>
            <a:endParaRPr lang="en-US" sz="88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A5353FE-EFCE-4DA3-950E-F38EA70E7A33}"/>
              </a:ext>
            </a:extLst>
          </p:cNvPr>
          <p:cNvSpPr>
            <a:spLocks noGrp="1"/>
          </p:cNvSpPr>
          <p:nvPr>
            <p:ph idx="1"/>
          </p:nvPr>
        </p:nvSpPr>
        <p:spPr/>
        <p:txBody>
          <a:bodyPr/>
          <a:lstStyle/>
          <a:p>
            <a:pPr marR="0">
              <a:lnSpc>
                <a:spcPct val="150000"/>
              </a:lnSpc>
              <a:spcBef>
                <a:spcPts val="0"/>
              </a:spcBef>
              <a:spcAft>
                <a:spcPts val="750"/>
              </a:spcAft>
              <a:buFont typeface="Wingdings" panose="05000000000000000000" pitchFamily="2" charset="2"/>
              <a:buChar char="Ø"/>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When ever we do test execution, it is also required to understand the output of the execution. Whether it is Manual execution or an Automated, the output of the same must be in format, which immediately depicts the overall results of the execution. </a:t>
            </a:r>
          </a:p>
          <a:p>
            <a:pPr marR="0">
              <a:lnSpc>
                <a:spcPct val="150000"/>
              </a:lnSpc>
              <a:spcBef>
                <a:spcPts val="0"/>
              </a:spcBef>
              <a:spcAft>
                <a:spcPts val="750"/>
              </a:spcAft>
              <a:buFont typeface="Wingdings" panose="05000000000000000000" pitchFamily="2" charset="2"/>
              <a:buChar char="Ø"/>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Hence, our framework also should have the same capability to create output or generate test execution reports.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R="0">
              <a:lnSpc>
                <a:spcPct val="150000"/>
              </a:lnSpc>
              <a:spcBef>
                <a:spcPts val="0"/>
              </a:spcBef>
              <a:spcAft>
                <a:spcPts val="750"/>
              </a:spcAft>
              <a:buFont typeface="Wingdings" panose="05000000000000000000" pitchFamily="2" charset="2"/>
              <a:buChar char="Ø"/>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It is essential to know, how better we can generate our Cucumber test reports. </a:t>
            </a:r>
          </a:p>
          <a:p>
            <a:pPr marR="0">
              <a:lnSpc>
                <a:spcPct val="150000"/>
              </a:lnSpc>
              <a:spcBef>
                <a:spcPts val="0"/>
              </a:spcBef>
              <a:spcAft>
                <a:spcPts val="750"/>
              </a:spcAft>
              <a:buFont typeface="Wingdings" panose="05000000000000000000" pitchFamily="2" charset="2"/>
              <a:buChar char="Ø"/>
            </a:pPr>
            <a:r>
              <a:rPr lang="en-US"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As we know that Cucumber is a BDD framework, it does not have a fancy reporting mechanism. In order to achieve this, Cucumber itself has provided a nice feature to generate reports. </a:t>
            </a: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7C73A31-0545-5EB1-709B-EF8490F5C8B6}"/>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917CE392-B460-87B1-B5AC-348059986793}"/>
              </a:ext>
            </a:extLst>
          </p:cNvPr>
          <p:cNvSpPr>
            <a:spLocks noGrp="1"/>
          </p:cNvSpPr>
          <p:nvPr>
            <p:ph type="dt" sz="half" idx="10"/>
          </p:nvPr>
        </p:nvSpPr>
        <p:spPr/>
        <p:txBody>
          <a:bodyPr/>
          <a:lstStyle/>
          <a:p>
            <a:fld id="{1F1CD9A3-EFD2-4DAA-847B-7982BB07ED02}" type="datetime1">
              <a:rPr lang="en-US" smtClean="0"/>
              <a:t>8/2/2023</a:t>
            </a:fld>
            <a:endParaRPr lang="en-US" dirty="0"/>
          </a:p>
        </p:txBody>
      </p:sp>
      <p:sp>
        <p:nvSpPr>
          <p:cNvPr id="6" name="Slide Number Placeholder 5">
            <a:extLst>
              <a:ext uri="{FF2B5EF4-FFF2-40B4-BE49-F238E27FC236}">
                <a16:creationId xmlns:a16="http://schemas.microsoft.com/office/drawing/2014/main" id="{E23A2601-7981-4463-3CFC-5B8291D41099}"/>
              </a:ext>
            </a:extLst>
          </p:cNvPr>
          <p:cNvSpPr>
            <a:spLocks noGrp="1"/>
          </p:cNvSpPr>
          <p:nvPr>
            <p:ph type="sldNum" sz="quarter" idx="12"/>
          </p:nvPr>
        </p:nvSpPr>
        <p:spPr/>
        <p:txBody>
          <a:bodyPr/>
          <a:lstStyle/>
          <a:p>
            <a:fld id="{3A98EE3D-8CD1-4C3F-BD1C-C98C9596463C}" type="slidenum">
              <a:rPr lang="en-US" smtClean="0"/>
              <a:t>71</a:t>
            </a:fld>
            <a:endParaRPr lang="en-US" dirty="0"/>
          </a:p>
        </p:txBody>
      </p:sp>
    </p:spTree>
    <p:extLst>
      <p:ext uri="{BB962C8B-B14F-4D97-AF65-F5344CB8AC3E}">
        <p14:creationId xmlns:p14="http://schemas.microsoft.com/office/powerpoint/2010/main" val="28970587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251215" y="4774584"/>
            <a:ext cx="11397006" cy="184995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lnSpc>
                <a:spcPts val="2550"/>
              </a:lnSpc>
              <a:spcBef>
                <a:spcPts val="0"/>
              </a:spcBef>
              <a:spcAft>
                <a:spcPts val="0"/>
              </a:spcAft>
            </a:pPr>
            <a:endParaRPr lang="en-US"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ts val="2550"/>
              </a:lnSpc>
              <a:spcBef>
                <a:spcPts val="0"/>
              </a:spcBef>
              <a:spcAft>
                <a:spcPts val="0"/>
              </a:spcAft>
            </a:pPr>
            <a:r>
              <a:rPr lang="en-US"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Pretty Report</a:t>
            </a:r>
            <a:endParaRPr lang="en-US"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endPar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r>
              <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The first plugin, we will talk about is </a:t>
            </a:r>
            <a:r>
              <a:rPr lang="en-US" sz="16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Pretty. </a:t>
            </a:r>
            <a:r>
              <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This provides more verbose output. To implement this, just specify </a:t>
            </a:r>
            <a:r>
              <a:rPr lang="en-US" sz="16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plugin = “pretty”</a:t>
            </a:r>
            <a:r>
              <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in </a:t>
            </a:r>
            <a:r>
              <a:rPr lang="en-US" sz="1600" i="1"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CucumberOptions</a:t>
            </a:r>
            <a:r>
              <a:rPr lang="en-US" sz="1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This is what the code looks like:</a:t>
            </a:r>
          </a:p>
          <a:p>
            <a:pPr marL="0" marR="0">
              <a:spcBef>
                <a:spcPts val="0"/>
              </a:spcBef>
              <a:spcAft>
                <a:spcPts val="0"/>
              </a:spcAft>
            </a:pPr>
            <a:r>
              <a:rPr lang="en-US" sz="1600" i="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@CucumberOptions( plugin = { “pretty” } )</a:t>
            </a:r>
            <a:endParaRPr lang="en-US" sz="1600" dirty="0">
              <a:solidFill>
                <a:srgbClr val="00B0F0"/>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2054" name="Picture 167">
            <a:extLst>
              <a:ext uri="{FF2B5EF4-FFF2-40B4-BE49-F238E27FC236}">
                <a16:creationId xmlns:a16="http://schemas.microsoft.com/office/drawing/2014/main" id="{2EE348DD-2360-450D-A80A-3FD5B981B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215" y="910622"/>
            <a:ext cx="5697098" cy="3331439"/>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168">
            <a:extLst>
              <a:ext uri="{FF2B5EF4-FFF2-40B4-BE49-F238E27FC236}">
                <a16:creationId xmlns:a16="http://schemas.microsoft.com/office/drawing/2014/main" id="{11C41133-4A64-4CC8-9BDC-DA54C3C23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557" y="615335"/>
            <a:ext cx="5766228" cy="382468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7">
            <a:extLst>
              <a:ext uri="{FF2B5EF4-FFF2-40B4-BE49-F238E27FC236}">
                <a16:creationId xmlns:a16="http://schemas.microsoft.com/office/drawing/2014/main" id="{1DFC43CF-31C5-407D-93E5-88A0C72DD092}"/>
              </a:ext>
            </a:extLst>
          </p:cNvPr>
          <p:cNvSpPr>
            <a:spLocks noChangeArrowheads="1"/>
          </p:cNvSpPr>
          <p:nvPr/>
        </p:nvSpPr>
        <p:spPr bwMode="auto">
          <a:xfrm>
            <a:off x="1385740" y="-1131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385740"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A5545E59-103A-4773-ACBD-7DC2371A07E1}"/>
              </a:ext>
            </a:extLst>
          </p:cNvPr>
          <p:cNvSpPr>
            <a:spLocks noChangeArrowheads="1"/>
          </p:cNvSpPr>
          <p:nvPr/>
        </p:nvSpPr>
        <p:spPr bwMode="auto">
          <a:xfrm>
            <a:off x="1385740" y="500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D7B8C04A-B2CC-4C44-A6A7-65B9D61A8F7C}"/>
              </a:ext>
            </a:extLst>
          </p:cNvPr>
          <p:cNvSpPr txBox="1"/>
          <p:nvPr/>
        </p:nvSpPr>
        <p:spPr>
          <a:xfrm>
            <a:off x="414779" y="477985"/>
            <a:ext cx="5429840" cy="369332"/>
          </a:xfrm>
          <a:prstGeom prst="rect">
            <a:avLst/>
          </a:prstGeom>
          <a:noFill/>
        </p:spPr>
        <p:txBody>
          <a:bodyPr wrap="square">
            <a:spAutoFit/>
          </a:bodyPr>
          <a:lstStyle/>
          <a:p>
            <a:pPr marL="0" marR="0">
              <a:spcBef>
                <a:spcPts val="0"/>
              </a:spcBef>
              <a:spcAft>
                <a:spcPts val="0"/>
              </a:spcAft>
            </a:pPr>
            <a:r>
              <a:rPr lang="en-US" sz="1800" b="1" dirty="0">
                <a:effectLst/>
                <a:latin typeface="Arial" panose="020B0604020202020204" pitchFamily="34" charset="0"/>
                <a:ea typeface="Times New Roman" panose="02020603050405020304" pitchFamily="18" charset="0"/>
                <a:cs typeface="Arial" panose="020B0604020202020204" pitchFamily="34" charset="0"/>
              </a:rPr>
              <a:t>Complete </a:t>
            </a:r>
            <a:r>
              <a:rPr lang="en-US" sz="1800" b="1" i="1" dirty="0" err="1">
                <a:effectLst/>
                <a:latin typeface="Arial" panose="020B0604020202020204" pitchFamily="34" charset="0"/>
                <a:ea typeface="Times New Roman" panose="02020603050405020304" pitchFamily="18" charset="0"/>
                <a:cs typeface="Arial" panose="020B0604020202020204" pitchFamily="34" charset="0"/>
              </a:rPr>
              <a:t>TestRunner</a:t>
            </a:r>
            <a:r>
              <a:rPr lang="en-US" sz="1800" b="1" dirty="0">
                <a:effectLst/>
                <a:latin typeface="Arial" panose="020B0604020202020204" pitchFamily="34" charset="0"/>
                <a:ea typeface="Times New Roman" panose="02020603050405020304" pitchFamily="18" charset="0"/>
                <a:cs typeface="Arial" panose="020B0604020202020204" pitchFamily="34" charset="0"/>
              </a:rPr>
              <a:t> would look like this:</a:t>
            </a:r>
          </a:p>
        </p:txBody>
      </p:sp>
      <p:sp>
        <p:nvSpPr>
          <p:cNvPr id="2" name="Footer Placeholder 1">
            <a:extLst>
              <a:ext uri="{FF2B5EF4-FFF2-40B4-BE49-F238E27FC236}">
                <a16:creationId xmlns:a16="http://schemas.microsoft.com/office/drawing/2014/main" id="{C6D140EA-42D2-50E5-A3D2-8878064A3902}"/>
              </a:ext>
            </a:extLst>
          </p:cNvPr>
          <p:cNvSpPr>
            <a:spLocks noGrp="1"/>
          </p:cNvSpPr>
          <p:nvPr>
            <p:ph type="ftr" sz="quarter" idx="11"/>
          </p:nvPr>
        </p:nvSpPr>
        <p:spPr/>
        <p:txBody>
          <a:bodyPr/>
          <a:lstStyle/>
          <a:p>
            <a:pPr algn="l"/>
            <a:r>
              <a:rPr lang="en-US"/>
              <a:t>@NAVEENKUMAR PALANISAMY</a:t>
            </a:r>
            <a:endParaRPr lang="en-US" dirty="0"/>
          </a:p>
        </p:txBody>
      </p:sp>
      <p:sp>
        <p:nvSpPr>
          <p:cNvPr id="3" name="Date Placeholder 2">
            <a:extLst>
              <a:ext uri="{FF2B5EF4-FFF2-40B4-BE49-F238E27FC236}">
                <a16:creationId xmlns:a16="http://schemas.microsoft.com/office/drawing/2014/main" id="{A0CA5D54-0D40-D82E-0C0C-9705FF7E303C}"/>
              </a:ext>
            </a:extLst>
          </p:cNvPr>
          <p:cNvSpPr>
            <a:spLocks noGrp="1"/>
          </p:cNvSpPr>
          <p:nvPr>
            <p:ph type="dt" sz="half" idx="10"/>
          </p:nvPr>
        </p:nvSpPr>
        <p:spPr/>
        <p:txBody>
          <a:bodyPr/>
          <a:lstStyle/>
          <a:p>
            <a:fld id="{C3EA941C-A26C-4706-AD86-C420B37A683A}" type="datetime1">
              <a:rPr lang="en-US" smtClean="0"/>
              <a:t>8/2/2023</a:t>
            </a:fld>
            <a:endParaRPr lang="en-US" dirty="0"/>
          </a:p>
        </p:txBody>
      </p:sp>
      <p:sp>
        <p:nvSpPr>
          <p:cNvPr id="6" name="Slide Number Placeholder 5">
            <a:extLst>
              <a:ext uri="{FF2B5EF4-FFF2-40B4-BE49-F238E27FC236}">
                <a16:creationId xmlns:a16="http://schemas.microsoft.com/office/drawing/2014/main" id="{D1B52E26-E1EC-B99D-0B71-F08E5C1174F6}"/>
              </a:ext>
            </a:extLst>
          </p:cNvPr>
          <p:cNvSpPr>
            <a:spLocks noGrp="1"/>
          </p:cNvSpPr>
          <p:nvPr>
            <p:ph type="sldNum" sz="quarter" idx="12"/>
          </p:nvPr>
        </p:nvSpPr>
        <p:spPr/>
        <p:txBody>
          <a:bodyPr/>
          <a:lstStyle/>
          <a:p>
            <a:fld id="{3A98EE3D-8CD1-4C3F-BD1C-C98C9596463C}" type="slidenum">
              <a:rPr lang="en-US" smtClean="0"/>
              <a:t>72</a:t>
            </a:fld>
            <a:endParaRPr lang="en-US" dirty="0"/>
          </a:p>
        </p:txBody>
      </p:sp>
    </p:spTree>
    <p:extLst>
      <p:ext uri="{BB962C8B-B14F-4D97-AF65-F5344CB8AC3E}">
        <p14:creationId xmlns:p14="http://schemas.microsoft.com/office/powerpoint/2010/main" val="22580776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251215" y="4774584"/>
            <a:ext cx="11397006" cy="184995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lnSpc>
                <a:spcPts val="2550"/>
              </a:lnSpc>
              <a:spcBef>
                <a:spcPts val="0"/>
              </a:spcBef>
              <a:spcAft>
                <a:spcPts val="0"/>
              </a:spcAft>
            </a:pPr>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Monochrome Mode Reporting</a:t>
            </a:r>
          </a:p>
          <a:p>
            <a:pPr marL="0" marR="0">
              <a:lnSpc>
                <a:spcPct val="107000"/>
              </a:lnSpc>
              <a:spcBef>
                <a:spcPts val="0"/>
              </a:spcBef>
              <a:spcAft>
                <a:spcPts val="0"/>
              </a:spcAft>
            </a:pPr>
            <a:endPar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If the monochrome option is set to false, then the console output is not as readable as it should be. The output when the monochrome option is set to false is shown in the above example. It is just because, if the </a:t>
            </a:r>
            <a:r>
              <a:rPr lang="en-US" sz="18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monochrome</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is not defined in </a:t>
            </a:r>
            <a:r>
              <a:rPr lang="en-US" sz="18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Cucumber Options</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it takes it as </a:t>
            </a: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false by default</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How to specify it:</a:t>
            </a:r>
            <a:endPar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i="1"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rPr>
              <a:t>@CucumberOptions( monochrome = true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7">
            <a:extLst>
              <a:ext uri="{FF2B5EF4-FFF2-40B4-BE49-F238E27FC236}">
                <a16:creationId xmlns:a16="http://schemas.microsoft.com/office/drawing/2014/main" id="{1DFC43CF-31C5-407D-93E5-88A0C72DD092}"/>
              </a:ext>
            </a:extLst>
          </p:cNvPr>
          <p:cNvSpPr>
            <a:spLocks noChangeArrowheads="1"/>
          </p:cNvSpPr>
          <p:nvPr/>
        </p:nvSpPr>
        <p:spPr bwMode="auto">
          <a:xfrm>
            <a:off x="1385740" y="-1131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385740"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A5545E59-103A-4773-ACBD-7DC2371A07E1}"/>
              </a:ext>
            </a:extLst>
          </p:cNvPr>
          <p:cNvSpPr>
            <a:spLocks noChangeArrowheads="1"/>
          </p:cNvSpPr>
          <p:nvPr/>
        </p:nvSpPr>
        <p:spPr bwMode="auto">
          <a:xfrm>
            <a:off x="1385740" y="500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579437" y="61956"/>
            <a:ext cx="4894289"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Full</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1" u="none" strike="noStrike" cap="none" normalizeH="0" baseline="0" dirty="0" err="1">
                <a:ln>
                  <a:noFill/>
                </a:ln>
                <a:effectLst/>
                <a:latin typeface="Helvetica" panose="020B0604020202020204" pitchFamily="34" charset="0"/>
                <a:ea typeface="Times New Roman" panose="02020603050405020304" pitchFamily="18" charset="0"/>
                <a:cs typeface="Times New Roman" panose="02020603050405020304" pitchFamily="18" charset="0"/>
              </a:rPr>
              <a:t>CucumberOption</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code will be like this:</a:t>
            </a:r>
            <a:endParaRPr kumimoji="0" lang="en-US" altLang="en-US" sz="105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effectLst/>
              <a:latin typeface="Arial" panose="020B0604020202020204" pitchFamily="34" charset="0"/>
            </a:endParaRPr>
          </a:p>
        </p:txBody>
      </p:sp>
      <p:pic>
        <p:nvPicPr>
          <p:cNvPr id="7169" name="Picture 169">
            <a:extLst>
              <a:ext uri="{FF2B5EF4-FFF2-40B4-BE49-F238E27FC236}">
                <a16:creationId xmlns:a16="http://schemas.microsoft.com/office/drawing/2014/main" id="{243BBA9A-440A-4DD4-AFD4-7F03EAE37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397" y="648302"/>
            <a:ext cx="6791382" cy="38461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Footer Placeholder 5">
            <a:extLst>
              <a:ext uri="{FF2B5EF4-FFF2-40B4-BE49-F238E27FC236}">
                <a16:creationId xmlns:a16="http://schemas.microsoft.com/office/drawing/2014/main" id="{0A7BA85D-6A84-BF2E-D487-1E5018EA853C}"/>
              </a:ext>
            </a:extLst>
          </p:cNvPr>
          <p:cNvSpPr>
            <a:spLocks noGrp="1"/>
          </p:cNvSpPr>
          <p:nvPr>
            <p:ph type="ftr" sz="quarter" idx="11"/>
          </p:nvPr>
        </p:nvSpPr>
        <p:spPr/>
        <p:txBody>
          <a:bodyPr/>
          <a:lstStyle/>
          <a:p>
            <a:pPr algn="l"/>
            <a:r>
              <a:rPr lang="en-US"/>
              <a:t>@NAVEENKUMAR PALANISAMY</a:t>
            </a:r>
            <a:endParaRPr lang="en-US" dirty="0"/>
          </a:p>
        </p:txBody>
      </p:sp>
      <p:sp>
        <p:nvSpPr>
          <p:cNvPr id="7" name="Date Placeholder 6">
            <a:extLst>
              <a:ext uri="{FF2B5EF4-FFF2-40B4-BE49-F238E27FC236}">
                <a16:creationId xmlns:a16="http://schemas.microsoft.com/office/drawing/2014/main" id="{E0562FD2-6122-5E72-16EB-84049D923494}"/>
              </a:ext>
            </a:extLst>
          </p:cNvPr>
          <p:cNvSpPr>
            <a:spLocks noGrp="1"/>
          </p:cNvSpPr>
          <p:nvPr>
            <p:ph type="dt" sz="half" idx="10"/>
          </p:nvPr>
        </p:nvSpPr>
        <p:spPr/>
        <p:txBody>
          <a:bodyPr/>
          <a:lstStyle/>
          <a:p>
            <a:fld id="{A4004BBD-3F3A-49EC-A8D6-67AC4BFFDB5C}" type="datetime1">
              <a:rPr lang="en-US" smtClean="0"/>
              <a:t>8/2/2023</a:t>
            </a:fld>
            <a:endParaRPr lang="en-US" dirty="0"/>
          </a:p>
        </p:txBody>
      </p:sp>
      <p:sp>
        <p:nvSpPr>
          <p:cNvPr id="10" name="Slide Number Placeholder 9">
            <a:extLst>
              <a:ext uri="{FF2B5EF4-FFF2-40B4-BE49-F238E27FC236}">
                <a16:creationId xmlns:a16="http://schemas.microsoft.com/office/drawing/2014/main" id="{F80F5ACB-0D0B-561C-3DA2-47CA5CDB32E1}"/>
              </a:ext>
            </a:extLst>
          </p:cNvPr>
          <p:cNvSpPr>
            <a:spLocks noGrp="1"/>
          </p:cNvSpPr>
          <p:nvPr>
            <p:ph type="sldNum" sz="quarter" idx="12"/>
          </p:nvPr>
        </p:nvSpPr>
        <p:spPr/>
        <p:txBody>
          <a:bodyPr/>
          <a:lstStyle/>
          <a:p>
            <a:fld id="{3A98EE3D-8CD1-4C3F-BD1C-C98C9596463C}" type="slidenum">
              <a:rPr lang="en-US" smtClean="0"/>
              <a:t>73</a:t>
            </a:fld>
            <a:endParaRPr lang="en-US" dirty="0"/>
          </a:p>
        </p:txBody>
      </p:sp>
    </p:spTree>
    <p:extLst>
      <p:ext uri="{BB962C8B-B14F-4D97-AF65-F5344CB8AC3E}">
        <p14:creationId xmlns:p14="http://schemas.microsoft.com/office/powerpoint/2010/main" val="41191574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241788" y="4911284"/>
            <a:ext cx="11397006" cy="15434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lnSpc>
                <a:spcPts val="2550"/>
              </a:lnSpc>
              <a:spcBef>
                <a:spcPts val="0"/>
              </a:spcBef>
              <a:spcAft>
                <a:spcPts val="0"/>
              </a:spcAft>
            </a:pPr>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Usage Report</a:t>
            </a:r>
          </a:p>
          <a:p>
            <a:pPr marL="0" marR="0">
              <a:lnSpc>
                <a:spcPts val="2550"/>
              </a:lnSpc>
              <a:spcBef>
                <a:spcPts val="0"/>
              </a:spcBef>
              <a:spcAft>
                <a:spcPts val="0"/>
              </a:spcAft>
            </a:pPr>
            <a:endPar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r>
              <a:rPr lang="en-US"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If we are more concerned about the time taken by each </a:t>
            </a:r>
            <a:r>
              <a:rPr lang="en-US"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Step Definition</a:t>
            </a:r>
            <a:r>
              <a:rPr lang="en-US"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then we should use the </a:t>
            </a:r>
            <a:r>
              <a:rPr lang="en-US"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usage plugin</a:t>
            </a:r>
            <a:r>
              <a:rPr lang="en-US"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This is how we specify the same in @</a:t>
            </a:r>
            <a:r>
              <a:rPr lang="en-US"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CucumberOptions:</a:t>
            </a:r>
            <a:endParaRPr lang="en-US"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r>
              <a:rPr lang="en-US" sz="1800" i="1" dirty="0">
                <a:solidFill>
                  <a:srgbClr val="0000FF"/>
                </a:solidFill>
                <a:effectLst/>
                <a:latin typeface="Arial" panose="020B0604020202020204" pitchFamily="34" charset="0"/>
                <a:ea typeface="Times New Roman" panose="02020603050405020304" pitchFamily="18" charset="0"/>
                <a:cs typeface="Arial" panose="020B0604020202020204" pitchFamily="34" charset="0"/>
              </a:rPr>
              <a:t>@CucumberOptions( plugin = { “usage” })</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7">
            <a:extLst>
              <a:ext uri="{FF2B5EF4-FFF2-40B4-BE49-F238E27FC236}">
                <a16:creationId xmlns:a16="http://schemas.microsoft.com/office/drawing/2014/main" id="{1DFC43CF-31C5-407D-93E5-88A0C72DD092}"/>
              </a:ext>
            </a:extLst>
          </p:cNvPr>
          <p:cNvSpPr>
            <a:spLocks noChangeArrowheads="1"/>
          </p:cNvSpPr>
          <p:nvPr/>
        </p:nvSpPr>
        <p:spPr bwMode="auto">
          <a:xfrm>
            <a:off x="1385740" y="-1131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385740"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A5545E59-103A-4773-ACBD-7DC2371A07E1}"/>
              </a:ext>
            </a:extLst>
          </p:cNvPr>
          <p:cNvSpPr>
            <a:spLocks noChangeArrowheads="1"/>
          </p:cNvSpPr>
          <p:nvPr/>
        </p:nvSpPr>
        <p:spPr bwMode="auto">
          <a:xfrm>
            <a:off x="1385740" y="500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579437" y="61956"/>
            <a:ext cx="4894289"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Full</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1" u="none" strike="noStrike" cap="none" normalizeH="0" baseline="0" dirty="0" err="1">
                <a:ln>
                  <a:noFill/>
                </a:ln>
                <a:effectLst/>
                <a:latin typeface="Helvetica" panose="020B0604020202020204" pitchFamily="34" charset="0"/>
                <a:ea typeface="Times New Roman" panose="02020603050405020304" pitchFamily="18" charset="0"/>
                <a:cs typeface="Times New Roman" panose="02020603050405020304" pitchFamily="18" charset="0"/>
              </a:rPr>
              <a:t>CucumberOption</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code will be like this:</a:t>
            </a:r>
            <a:endParaRPr kumimoji="0" lang="en-US" altLang="en-US" sz="105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effectLst/>
              <a:latin typeface="Arial" panose="020B0604020202020204" pitchFamily="34" charset="0"/>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a:extLst>
              <a:ext uri="{FF2B5EF4-FFF2-40B4-BE49-F238E27FC236}">
                <a16:creationId xmlns:a16="http://schemas.microsoft.com/office/drawing/2014/main" id="{1A84B52C-985D-433B-80E7-27D375CF8F32}"/>
              </a:ext>
            </a:extLst>
          </p:cNvPr>
          <p:cNvSpPr>
            <a:spLocks noChangeArrowheads="1"/>
          </p:cNvSpPr>
          <p:nvPr/>
        </p:nvSpPr>
        <p:spPr bwMode="auto">
          <a:xfrm>
            <a:off x="339365" y="404975"/>
            <a:ext cx="9586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8193" name="Picture 171">
            <a:extLst>
              <a:ext uri="{FF2B5EF4-FFF2-40B4-BE49-F238E27FC236}">
                <a16:creationId xmlns:a16="http://schemas.microsoft.com/office/drawing/2014/main" id="{3E647488-952C-41E9-992B-833888319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365" y="862175"/>
            <a:ext cx="5392132" cy="14662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389AE33-D72D-4565-8378-AACB20E480BC}"/>
              </a:ext>
            </a:extLst>
          </p:cNvPr>
          <p:cNvPicPr/>
          <p:nvPr/>
        </p:nvPicPr>
        <p:blipFill rotWithShape="1">
          <a:blip r:embed="rId3"/>
          <a:srcRect t="21270"/>
          <a:stretch/>
        </p:blipFill>
        <p:spPr bwMode="auto">
          <a:xfrm>
            <a:off x="6095999" y="343698"/>
            <a:ext cx="5756635" cy="3471155"/>
          </a:xfrm>
          <a:prstGeom prst="rect">
            <a:avLst/>
          </a:prstGeom>
          <a:ln>
            <a:noFill/>
          </a:ln>
          <a:extLst>
            <a:ext uri="{53640926-AAD7-44D8-BBD7-CCE9431645EC}">
              <a14:shadowObscured xmlns:a14="http://schemas.microsoft.com/office/drawing/2010/main"/>
            </a:ext>
          </a:extLst>
        </p:spPr>
      </p:pic>
      <p:sp>
        <p:nvSpPr>
          <p:cNvPr id="7" name="Footer Placeholder 6">
            <a:extLst>
              <a:ext uri="{FF2B5EF4-FFF2-40B4-BE49-F238E27FC236}">
                <a16:creationId xmlns:a16="http://schemas.microsoft.com/office/drawing/2014/main" id="{8CC03BF5-FCE4-ECB7-EB2B-3EDDE1226C63}"/>
              </a:ext>
            </a:extLst>
          </p:cNvPr>
          <p:cNvSpPr>
            <a:spLocks noGrp="1"/>
          </p:cNvSpPr>
          <p:nvPr>
            <p:ph type="ftr" sz="quarter" idx="11"/>
          </p:nvPr>
        </p:nvSpPr>
        <p:spPr/>
        <p:txBody>
          <a:bodyPr/>
          <a:lstStyle/>
          <a:p>
            <a:pPr algn="l"/>
            <a:r>
              <a:rPr lang="en-US"/>
              <a:t>@NAVEENKUMAR PALANISAMY</a:t>
            </a:r>
            <a:endParaRPr lang="en-US" dirty="0"/>
          </a:p>
        </p:txBody>
      </p:sp>
      <p:sp>
        <p:nvSpPr>
          <p:cNvPr id="10" name="Date Placeholder 9">
            <a:extLst>
              <a:ext uri="{FF2B5EF4-FFF2-40B4-BE49-F238E27FC236}">
                <a16:creationId xmlns:a16="http://schemas.microsoft.com/office/drawing/2014/main" id="{19A5FE4C-0FE3-ADF1-F8C2-FCE0C3ADF8D6}"/>
              </a:ext>
            </a:extLst>
          </p:cNvPr>
          <p:cNvSpPr>
            <a:spLocks noGrp="1"/>
          </p:cNvSpPr>
          <p:nvPr>
            <p:ph type="dt" sz="half" idx="10"/>
          </p:nvPr>
        </p:nvSpPr>
        <p:spPr/>
        <p:txBody>
          <a:bodyPr/>
          <a:lstStyle/>
          <a:p>
            <a:fld id="{B8DC253F-2046-4A67-BCEE-56F996E1A303}" type="datetime1">
              <a:rPr lang="en-US" smtClean="0"/>
              <a:t>8/2/2023</a:t>
            </a:fld>
            <a:endParaRPr lang="en-US" dirty="0"/>
          </a:p>
        </p:txBody>
      </p:sp>
      <p:sp>
        <p:nvSpPr>
          <p:cNvPr id="12" name="Slide Number Placeholder 11">
            <a:extLst>
              <a:ext uri="{FF2B5EF4-FFF2-40B4-BE49-F238E27FC236}">
                <a16:creationId xmlns:a16="http://schemas.microsoft.com/office/drawing/2014/main" id="{F7E330C5-058E-D949-B425-2B420D489CE8}"/>
              </a:ext>
            </a:extLst>
          </p:cNvPr>
          <p:cNvSpPr>
            <a:spLocks noGrp="1"/>
          </p:cNvSpPr>
          <p:nvPr>
            <p:ph type="sldNum" sz="quarter" idx="12"/>
          </p:nvPr>
        </p:nvSpPr>
        <p:spPr/>
        <p:txBody>
          <a:bodyPr/>
          <a:lstStyle/>
          <a:p>
            <a:fld id="{3A98EE3D-8CD1-4C3F-BD1C-C98C9596463C}" type="slidenum">
              <a:rPr lang="en-US" smtClean="0"/>
              <a:t>74</a:t>
            </a:fld>
            <a:endParaRPr lang="en-US" dirty="0"/>
          </a:p>
        </p:txBody>
      </p:sp>
    </p:spTree>
    <p:extLst>
      <p:ext uri="{BB962C8B-B14F-4D97-AF65-F5344CB8AC3E}">
        <p14:creationId xmlns:p14="http://schemas.microsoft.com/office/powerpoint/2010/main" val="41919066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46312" y="4795805"/>
            <a:ext cx="11397006" cy="18092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lnSpc>
                <a:spcPts val="2550"/>
              </a:lnSpc>
              <a:spcBef>
                <a:spcPts val="0"/>
              </a:spcBef>
              <a:spcAft>
                <a:spcPts val="0"/>
              </a:spcAft>
            </a:pPr>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Cucumber HTML Reports</a:t>
            </a:r>
          </a:p>
          <a:p>
            <a:pPr marL="0" marR="0">
              <a:lnSpc>
                <a:spcPts val="2550"/>
              </a:lnSpc>
              <a:spcBef>
                <a:spcPts val="0"/>
              </a:spcBef>
              <a:spcAft>
                <a:spcPts val="0"/>
              </a:spcAft>
            </a:pPr>
            <a:endPar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For HTML reports, add </a:t>
            </a:r>
            <a:r>
              <a:rPr lang="en-US" sz="1800" b="1" i="1"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html:target</a:t>
            </a:r>
            <a:r>
              <a:rPr lang="en-US" sz="1800" b="1" i="1" dirty="0">
                <a:solidFill>
                  <a:schemeClr val="bg1"/>
                </a:solidFill>
                <a:effectLst/>
                <a:latin typeface="Arial" panose="020B0604020202020204" pitchFamily="34" charset="0"/>
                <a:ea typeface="Calibri" panose="020F0502020204030204" pitchFamily="34" charset="0"/>
                <a:cs typeface="Arial" panose="020B0604020202020204" pitchFamily="34" charset="0"/>
              </a:rPr>
              <a:t>/cucumber-reports</a:t>
            </a: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 to the </a:t>
            </a:r>
            <a:r>
              <a:rPr lang="en-US" sz="1800" i="1" dirty="0">
                <a:solidFill>
                  <a:schemeClr val="bg1"/>
                </a:solidFill>
                <a:effectLst/>
                <a:latin typeface="Arial" panose="020B0604020202020204" pitchFamily="34" charset="0"/>
                <a:ea typeface="Calibri" panose="020F0502020204030204" pitchFamily="34" charset="0"/>
                <a:cs typeface="Arial" panose="020B0604020202020204" pitchFamily="34" charset="0"/>
              </a:rPr>
              <a:t>@CucumberOptions</a:t>
            </a: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 plugin option</a:t>
            </a:r>
            <a:endPar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b="1" i="1" dirty="0">
                <a:solidFill>
                  <a:srgbClr val="0000FF"/>
                </a:solidFill>
                <a:effectLst/>
                <a:latin typeface="Arial" panose="020B0604020202020204" pitchFamily="34" charset="0"/>
                <a:ea typeface="Times New Roman" panose="02020603050405020304" pitchFamily="18" charset="0"/>
                <a:cs typeface="Arial" panose="020B0604020202020204" pitchFamily="34" charset="0"/>
              </a:rPr>
              <a:t>Note</a:t>
            </a:r>
            <a:r>
              <a:rPr lang="en-US" sz="1800" i="1" dirty="0">
                <a:solidFill>
                  <a:srgbClr val="0000FF"/>
                </a:solidFill>
                <a:effectLst/>
                <a:latin typeface="Arial" panose="020B0604020202020204" pitchFamily="34" charset="0"/>
                <a:ea typeface="Times New Roman" panose="02020603050405020304" pitchFamily="18" charset="0"/>
                <a:cs typeface="Arial" panose="020B0604020202020204" pitchFamily="34" charset="0"/>
              </a:rPr>
              <a:t>: We have specified the path of the Cucumber report, which we want it to generate it under the target folder.</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75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This will generate an HTML report at the location mentioned in the formatter itself.</a:t>
            </a:r>
            <a:endPar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 name="Rectangle 7">
            <a:extLst>
              <a:ext uri="{FF2B5EF4-FFF2-40B4-BE49-F238E27FC236}">
                <a16:creationId xmlns:a16="http://schemas.microsoft.com/office/drawing/2014/main" id="{1DFC43CF-31C5-407D-93E5-88A0C72DD092}"/>
              </a:ext>
            </a:extLst>
          </p:cNvPr>
          <p:cNvSpPr>
            <a:spLocks noChangeArrowheads="1"/>
          </p:cNvSpPr>
          <p:nvPr/>
        </p:nvSpPr>
        <p:spPr bwMode="auto">
          <a:xfrm>
            <a:off x="1385740" y="-1131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385740"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A5545E59-103A-4773-ACBD-7DC2371A07E1}"/>
              </a:ext>
            </a:extLst>
          </p:cNvPr>
          <p:cNvSpPr>
            <a:spLocks noChangeArrowheads="1"/>
          </p:cNvSpPr>
          <p:nvPr/>
        </p:nvSpPr>
        <p:spPr bwMode="auto">
          <a:xfrm>
            <a:off x="1385740" y="500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579437" y="61956"/>
            <a:ext cx="4894289"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Full</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1" u="none" strike="noStrike" cap="none" normalizeH="0" baseline="0" dirty="0" err="1">
                <a:ln>
                  <a:noFill/>
                </a:ln>
                <a:effectLst/>
                <a:latin typeface="Helvetica" panose="020B0604020202020204" pitchFamily="34" charset="0"/>
                <a:ea typeface="Times New Roman" panose="02020603050405020304" pitchFamily="18" charset="0"/>
                <a:cs typeface="Times New Roman" panose="02020603050405020304" pitchFamily="18" charset="0"/>
              </a:rPr>
              <a:t>CucumberOption</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code will be like this:</a:t>
            </a:r>
            <a:endParaRPr kumimoji="0" lang="en-US" altLang="en-US" sz="105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effectLst/>
              <a:latin typeface="Arial" panose="020B0604020202020204" pitchFamily="34" charset="0"/>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a:extLst>
              <a:ext uri="{FF2B5EF4-FFF2-40B4-BE49-F238E27FC236}">
                <a16:creationId xmlns:a16="http://schemas.microsoft.com/office/drawing/2014/main" id="{1A84B52C-985D-433B-80E7-27D375CF8F32}"/>
              </a:ext>
            </a:extLst>
          </p:cNvPr>
          <p:cNvSpPr>
            <a:spLocks noChangeArrowheads="1"/>
          </p:cNvSpPr>
          <p:nvPr/>
        </p:nvSpPr>
        <p:spPr bwMode="auto">
          <a:xfrm>
            <a:off x="339365" y="404975"/>
            <a:ext cx="9586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2" name="Picture 11">
            <a:extLst>
              <a:ext uri="{FF2B5EF4-FFF2-40B4-BE49-F238E27FC236}">
                <a16:creationId xmlns:a16="http://schemas.microsoft.com/office/drawing/2014/main" id="{350B512B-3324-4050-8923-6D093E635116}"/>
              </a:ext>
            </a:extLst>
          </p:cNvPr>
          <p:cNvPicPr/>
          <p:nvPr/>
        </p:nvPicPr>
        <p:blipFill>
          <a:blip r:embed="rId2"/>
          <a:stretch>
            <a:fillRect/>
          </a:stretch>
        </p:blipFill>
        <p:spPr>
          <a:xfrm>
            <a:off x="6036398" y="1535779"/>
            <a:ext cx="4769862" cy="2956232"/>
          </a:xfrm>
          <a:prstGeom prst="rect">
            <a:avLst/>
          </a:prstGeom>
        </p:spPr>
      </p:pic>
      <p:pic>
        <p:nvPicPr>
          <p:cNvPr id="13" name="Picture 12">
            <a:extLst>
              <a:ext uri="{FF2B5EF4-FFF2-40B4-BE49-F238E27FC236}">
                <a16:creationId xmlns:a16="http://schemas.microsoft.com/office/drawing/2014/main" id="{19D09ECD-809D-43D7-9ADC-57CAA4761E38}"/>
              </a:ext>
            </a:extLst>
          </p:cNvPr>
          <p:cNvPicPr/>
          <p:nvPr/>
        </p:nvPicPr>
        <p:blipFill>
          <a:blip r:embed="rId3"/>
          <a:stretch>
            <a:fillRect/>
          </a:stretch>
        </p:blipFill>
        <p:spPr>
          <a:xfrm>
            <a:off x="283984" y="757518"/>
            <a:ext cx="5505450" cy="1865629"/>
          </a:xfrm>
          <a:prstGeom prst="rect">
            <a:avLst/>
          </a:prstGeom>
        </p:spPr>
      </p:pic>
      <p:sp>
        <p:nvSpPr>
          <p:cNvPr id="7" name="Rectangle 2">
            <a:extLst>
              <a:ext uri="{FF2B5EF4-FFF2-40B4-BE49-F238E27FC236}">
                <a16:creationId xmlns:a16="http://schemas.microsoft.com/office/drawing/2014/main" id="{F9E2A42D-F39F-4C9D-82B0-C88482B9F08E}"/>
              </a:ext>
            </a:extLst>
          </p:cNvPr>
          <p:cNvSpPr>
            <a:spLocks noChangeArrowheads="1"/>
          </p:cNvSpPr>
          <p:nvPr/>
        </p:nvSpPr>
        <p:spPr bwMode="auto">
          <a:xfrm>
            <a:off x="5844815" y="137414"/>
            <a:ext cx="248818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Report Output Location</a:t>
            </a:r>
            <a:endParaRPr kumimoji="0" lang="en-US" altLang="en-US" sz="1600" b="1" i="0" u="none" strike="noStrike" cap="none" normalizeH="0" baseline="0" dirty="0">
              <a:ln>
                <a:noFill/>
              </a:ln>
              <a:solidFill>
                <a:schemeClr val="tx1"/>
              </a:solidFill>
              <a:effectLst/>
              <a:ea typeface="Times New Roman" panose="02020603050405020304" pitchFamily="18" charset="0"/>
            </a:endParaRPr>
          </a:p>
        </p:txBody>
      </p:sp>
      <p:pic>
        <p:nvPicPr>
          <p:cNvPr id="9217" name="Picture 173">
            <a:extLst>
              <a:ext uri="{FF2B5EF4-FFF2-40B4-BE49-F238E27FC236}">
                <a16:creationId xmlns:a16="http://schemas.microsoft.com/office/drawing/2014/main" id="{F756CA6E-8370-4163-9ECC-152F1E7075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4815" y="535290"/>
            <a:ext cx="6007820" cy="102122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Footer Placeholder 10">
            <a:extLst>
              <a:ext uri="{FF2B5EF4-FFF2-40B4-BE49-F238E27FC236}">
                <a16:creationId xmlns:a16="http://schemas.microsoft.com/office/drawing/2014/main" id="{68D8FE3B-AFE6-9442-3F77-531531CBC861}"/>
              </a:ext>
            </a:extLst>
          </p:cNvPr>
          <p:cNvSpPr>
            <a:spLocks noGrp="1"/>
          </p:cNvSpPr>
          <p:nvPr>
            <p:ph type="ftr" sz="quarter" idx="11"/>
          </p:nvPr>
        </p:nvSpPr>
        <p:spPr/>
        <p:txBody>
          <a:bodyPr/>
          <a:lstStyle/>
          <a:p>
            <a:pPr algn="l"/>
            <a:r>
              <a:rPr lang="en-US"/>
              <a:t>@NAVEENKUMAR PALANISAMY</a:t>
            </a:r>
            <a:endParaRPr lang="en-US" dirty="0"/>
          </a:p>
        </p:txBody>
      </p:sp>
      <p:sp>
        <p:nvSpPr>
          <p:cNvPr id="14" name="Date Placeholder 13">
            <a:extLst>
              <a:ext uri="{FF2B5EF4-FFF2-40B4-BE49-F238E27FC236}">
                <a16:creationId xmlns:a16="http://schemas.microsoft.com/office/drawing/2014/main" id="{5ED00049-C684-E6FD-A575-2DB2C6F78EA6}"/>
              </a:ext>
            </a:extLst>
          </p:cNvPr>
          <p:cNvSpPr>
            <a:spLocks noGrp="1"/>
          </p:cNvSpPr>
          <p:nvPr>
            <p:ph type="dt" sz="half" idx="10"/>
          </p:nvPr>
        </p:nvSpPr>
        <p:spPr/>
        <p:txBody>
          <a:bodyPr/>
          <a:lstStyle/>
          <a:p>
            <a:fld id="{CABDDE11-9D6E-42A8-ADCD-AA4ACF37D4F1}" type="datetime1">
              <a:rPr lang="en-US" smtClean="0"/>
              <a:t>8/2/2023</a:t>
            </a:fld>
            <a:endParaRPr lang="en-US" dirty="0"/>
          </a:p>
        </p:txBody>
      </p:sp>
      <p:sp>
        <p:nvSpPr>
          <p:cNvPr id="15" name="Slide Number Placeholder 14">
            <a:extLst>
              <a:ext uri="{FF2B5EF4-FFF2-40B4-BE49-F238E27FC236}">
                <a16:creationId xmlns:a16="http://schemas.microsoft.com/office/drawing/2014/main" id="{F55CC040-FB5F-07D1-185B-289A9D174020}"/>
              </a:ext>
            </a:extLst>
          </p:cNvPr>
          <p:cNvSpPr>
            <a:spLocks noGrp="1"/>
          </p:cNvSpPr>
          <p:nvPr>
            <p:ph type="sldNum" sz="quarter" idx="12"/>
          </p:nvPr>
        </p:nvSpPr>
        <p:spPr/>
        <p:txBody>
          <a:bodyPr/>
          <a:lstStyle/>
          <a:p>
            <a:fld id="{3A98EE3D-8CD1-4C3F-BD1C-C98C9596463C}" type="slidenum">
              <a:rPr lang="en-US" smtClean="0"/>
              <a:t>75</a:t>
            </a:fld>
            <a:endParaRPr lang="en-US" dirty="0"/>
          </a:p>
        </p:txBody>
      </p:sp>
    </p:spTree>
    <p:extLst>
      <p:ext uri="{BB962C8B-B14F-4D97-AF65-F5344CB8AC3E}">
        <p14:creationId xmlns:p14="http://schemas.microsoft.com/office/powerpoint/2010/main" val="21684651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213508" y="4795805"/>
            <a:ext cx="11397006" cy="18092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lnSpc>
                <a:spcPts val="2550"/>
              </a:lnSpc>
              <a:spcBef>
                <a:spcPts val="0"/>
              </a:spcBef>
              <a:spcAft>
                <a:spcPts val="0"/>
              </a:spcAft>
            </a:pPr>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Cucumber JSON Report</a:t>
            </a:r>
          </a:p>
          <a:p>
            <a:pPr marL="0" marR="0">
              <a:lnSpc>
                <a:spcPts val="2550"/>
              </a:lnSpc>
              <a:spcBef>
                <a:spcPts val="0"/>
              </a:spcBef>
              <a:spcAft>
                <a:spcPts val="0"/>
              </a:spcAft>
            </a:pPr>
            <a:endPar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For </a:t>
            </a:r>
            <a:r>
              <a:rPr lang="en-US" sz="1800" i="1" dirty="0">
                <a:solidFill>
                  <a:schemeClr val="bg1"/>
                </a:solidFill>
                <a:effectLst/>
                <a:latin typeface="Arial" panose="020B0604020202020204" pitchFamily="34" charset="0"/>
                <a:ea typeface="Calibri" panose="020F0502020204030204" pitchFamily="34" charset="0"/>
                <a:cs typeface="Arial" panose="020B0604020202020204" pitchFamily="34" charset="0"/>
              </a:rPr>
              <a:t>JSON</a:t>
            </a: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 reports, </a:t>
            </a:r>
          </a:p>
          <a:p>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add </a:t>
            </a:r>
            <a:r>
              <a:rPr lang="en-US" sz="1800" b="1" i="1" dirty="0" err="1">
                <a:solidFill>
                  <a:srgbClr val="00B0F0"/>
                </a:solidFill>
                <a:effectLst/>
                <a:latin typeface="Arial" panose="020B0604020202020204" pitchFamily="34" charset="0"/>
                <a:ea typeface="Calibri" panose="020F0502020204030204" pitchFamily="34" charset="0"/>
                <a:cs typeface="Arial" panose="020B0604020202020204" pitchFamily="34" charset="0"/>
              </a:rPr>
              <a:t>json:target</a:t>
            </a:r>
            <a:r>
              <a:rPr lang="en-US" sz="1800" b="1" i="1" dirty="0">
                <a:solidFill>
                  <a:srgbClr val="00B0F0"/>
                </a:solidFill>
                <a:effectLst/>
                <a:latin typeface="Arial" panose="020B0604020202020204" pitchFamily="34" charset="0"/>
                <a:ea typeface="Calibri" panose="020F0502020204030204" pitchFamily="34" charset="0"/>
                <a:cs typeface="Arial" panose="020B0604020202020204" pitchFamily="34" charset="0"/>
              </a:rPr>
              <a:t>/cucumber-reports/</a:t>
            </a:r>
            <a:r>
              <a:rPr lang="en-US" sz="1800" b="1" i="1" dirty="0" err="1">
                <a:solidFill>
                  <a:srgbClr val="00B0F0"/>
                </a:solidFill>
                <a:effectLst/>
                <a:latin typeface="Arial" panose="020B0604020202020204" pitchFamily="34" charset="0"/>
                <a:ea typeface="Calibri" panose="020F0502020204030204" pitchFamily="34" charset="0"/>
                <a:cs typeface="Arial" panose="020B0604020202020204" pitchFamily="34" charset="0"/>
              </a:rPr>
              <a:t>Cucumber.json</a:t>
            </a:r>
            <a:r>
              <a:rPr lang="en-US" sz="1800" dirty="0">
                <a:solidFill>
                  <a:srgbClr val="00B0F0"/>
                </a:solidFill>
                <a:effectLst/>
                <a:latin typeface="Arial" panose="020B0604020202020204" pitchFamily="34" charset="0"/>
                <a:ea typeface="Calibri" panose="020F0502020204030204" pitchFamily="34" charset="0"/>
                <a:cs typeface="Arial" panose="020B0604020202020204" pitchFamily="34" charset="0"/>
              </a:rPr>
              <a:t> </a:t>
            </a: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to the </a:t>
            </a:r>
            <a:r>
              <a:rPr lang="en-US" sz="1800" i="1" dirty="0">
                <a:solidFill>
                  <a:schemeClr val="bg1"/>
                </a:solidFill>
                <a:effectLst/>
                <a:latin typeface="Arial" panose="020B0604020202020204" pitchFamily="34" charset="0"/>
                <a:ea typeface="Calibri" panose="020F0502020204030204" pitchFamily="34" charset="0"/>
                <a:cs typeface="Arial" panose="020B0604020202020204" pitchFamily="34" charset="0"/>
              </a:rPr>
              <a:t>@CucumberOptions</a:t>
            </a: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 plugin option.</a:t>
            </a:r>
          </a:p>
        </p:txBody>
      </p:sp>
      <p:sp>
        <p:nvSpPr>
          <p:cNvPr id="4" name="Rectangle 7">
            <a:extLst>
              <a:ext uri="{FF2B5EF4-FFF2-40B4-BE49-F238E27FC236}">
                <a16:creationId xmlns:a16="http://schemas.microsoft.com/office/drawing/2014/main" id="{1DFC43CF-31C5-407D-93E5-88A0C72DD092}"/>
              </a:ext>
            </a:extLst>
          </p:cNvPr>
          <p:cNvSpPr>
            <a:spLocks noChangeArrowheads="1"/>
          </p:cNvSpPr>
          <p:nvPr/>
        </p:nvSpPr>
        <p:spPr bwMode="auto">
          <a:xfrm>
            <a:off x="1385740" y="-1131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385740"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A5545E59-103A-4773-ACBD-7DC2371A07E1}"/>
              </a:ext>
            </a:extLst>
          </p:cNvPr>
          <p:cNvSpPr>
            <a:spLocks noChangeArrowheads="1"/>
          </p:cNvSpPr>
          <p:nvPr/>
        </p:nvSpPr>
        <p:spPr bwMode="auto">
          <a:xfrm>
            <a:off x="1385740" y="500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579437" y="61956"/>
            <a:ext cx="4894289"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Full</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1" u="none" strike="noStrike" cap="none" normalizeH="0" baseline="0" dirty="0" err="1">
                <a:ln>
                  <a:noFill/>
                </a:ln>
                <a:effectLst/>
                <a:latin typeface="Helvetica" panose="020B0604020202020204" pitchFamily="34" charset="0"/>
                <a:ea typeface="Times New Roman" panose="02020603050405020304" pitchFamily="18" charset="0"/>
                <a:cs typeface="Times New Roman" panose="02020603050405020304" pitchFamily="18" charset="0"/>
              </a:rPr>
              <a:t>CucumberOption</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code will be like this:</a:t>
            </a:r>
            <a:endParaRPr kumimoji="0" lang="en-US" altLang="en-US" sz="105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effectLst/>
              <a:latin typeface="Arial" panose="020B0604020202020204" pitchFamily="34" charset="0"/>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a:extLst>
              <a:ext uri="{FF2B5EF4-FFF2-40B4-BE49-F238E27FC236}">
                <a16:creationId xmlns:a16="http://schemas.microsoft.com/office/drawing/2014/main" id="{1A84B52C-985D-433B-80E7-27D375CF8F32}"/>
              </a:ext>
            </a:extLst>
          </p:cNvPr>
          <p:cNvSpPr>
            <a:spLocks noChangeArrowheads="1"/>
          </p:cNvSpPr>
          <p:nvPr/>
        </p:nvSpPr>
        <p:spPr bwMode="auto">
          <a:xfrm>
            <a:off x="339365" y="404975"/>
            <a:ext cx="9586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 name="Picture 13">
            <a:extLst>
              <a:ext uri="{FF2B5EF4-FFF2-40B4-BE49-F238E27FC236}">
                <a16:creationId xmlns:a16="http://schemas.microsoft.com/office/drawing/2014/main" id="{C68FEDD6-484C-4EE6-A964-4A09488B0C9E}"/>
              </a:ext>
            </a:extLst>
          </p:cNvPr>
          <p:cNvPicPr/>
          <p:nvPr/>
        </p:nvPicPr>
        <p:blipFill>
          <a:blip r:embed="rId2"/>
          <a:stretch>
            <a:fillRect/>
          </a:stretch>
        </p:blipFill>
        <p:spPr>
          <a:xfrm>
            <a:off x="471341" y="633575"/>
            <a:ext cx="4769862" cy="1809298"/>
          </a:xfrm>
          <a:prstGeom prst="rect">
            <a:avLst/>
          </a:prstGeom>
        </p:spPr>
      </p:pic>
      <p:pic>
        <p:nvPicPr>
          <p:cNvPr id="15" name="Picture 14">
            <a:extLst>
              <a:ext uri="{FF2B5EF4-FFF2-40B4-BE49-F238E27FC236}">
                <a16:creationId xmlns:a16="http://schemas.microsoft.com/office/drawing/2014/main" id="{51E5C6B8-1DD4-4715-917B-D0AF04A71482}"/>
              </a:ext>
            </a:extLst>
          </p:cNvPr>
          <p:cNvPicPr/>
          <p:nvPr/>
        </p:nvPicPr>
        <p:blipFill>
          <a:blip r:embed="rId3"/>
          <a:stretch>
            <a:fillRect/>
          </a:stretch>
        </p:blipFill>
        <p:spPr>
          <a:xfrm>
            <a:off x="6036398" y="92278"/>
            <a:ext cx="5403850" cy="1358709"/>
          </a:xfrm>
          <a:prstGeom prst="rect">
            <a:avLst/>
          </a:prstGeom>
        </p:spPr>
      </p:pic>
      <p:pic>
        <p:nvPicPr>
          <p:cNvPr id="16" name="Picture 15">
            <a:extLst>
              <a:ext uri="{FF2B5EF4-FFF2-40B4-BE49-F238E27FC236}">
                <a16:creationId xmlns:a16="http://schemas.microsoft.com/office/drawing/2014/main" id="{4BD5A250-C9FA-44B3-B73A-AE843FF23AD6}"/>
              </a:ext>
            </a:extLst>
          </p:cNvPr>
          <p:cNvPicPr/>
          <p:nvPr/>
        </p:nvPicPr>
        <p:blipFill>
          <a:blip r:embed="rId4"/>
          <a:stretch>
            <a:fillRect/>
          </a:stretch>
        </p:blipFill>
        <p:spPr>
          <a:xfrm>
            <a:off x="6481749" y="1499466"/>
            <a:ext cx="4958499" cy="2952689"/>
          </a:xfrm>
          <a:prstGeom prst="rect">
            <a:avLst/>
          </a:prstGeom>
        </p:spPr>
      </p:pic>
      <p:sp>
        <p:nvSpPr>
          <p:cNvPr id="7" name="Footer Placeholder 6">
            <a:extLst>
              <a:ext uri="{FF2B5EF4-FFF2-40B4-BE49-F238E27FC236}">
                <a16:creationId xmlns:a16="http://schemas.microsoft.com/office/drawing/2014/main" id="{401C453B-468B-F3D7-74A0-CF65A330299E}"/>
              </a:ext>
            </a:extLst>
          </p:cNvPr>
          <p:cNvSpPr>
            <a:spLocks noGrp="1"/>
          </p:cNvSpPr>
          <p:nvPr>
            <p:ph type="ftr" sz="quarter" idx="11"/>
          </p:nvPr>
        </p:nvSpPr>
        <p:spPr/>
        <p:txBody>
          <a:bodyPr/>
          <a:lstStyle/>
          <a:p>
            <a:pPr algn="l"/>
            <a:r>
              <a:rPr lang="en-US"/>
              <a:t>@NAVEENKUMAR PALANISAMY</a:t>
            </a:r>
            <a:endParaRPr lang="en-US" dirty="0"/>
          </a:p>
        </p:txBody>
      </p:sp>
      <p:sp>
        <p:nvSpPr>
          <p:cNvPr id="11" name="Date Placeholder 10">
            <a:extLst>
              <a:ext uri="{FF2B5EF4-FFF2-40B4-BE49-F238E27FC236}">
                <a16:creationId xmlns:a16="http://schemas.microsoft.com/office/drawing/2014/main" id="{DDA94CB2-C1A3-401A-5388-9505740F27F6}"/>
              </a:ext>
            </a:extLst>
          </p:cNvPr>
          <p:cNvSpPr>
            <a:spLocks noGrp="1"/>
          </p:cNvSpPr>
          <p:nvPr>
            <p:ph type="dt" sz="half" idx="10"/>
          </p:nvPr>
        </p:nvSpPr>
        <p:spPr/>
        <p:txBody>
          <a:bodyPr/>
          <a:lstStyle/>
          <a:p>
            <a:fld id="{07D9A0F9-1ED4-4AEE-84CD-08D822E939CA}" type="datetime1">
              <a:rPr lang="en-US" smtClean="0"/>
              <a:t>8/2/2023</a:t>
            </a:fld>
            <a:endParaRPr lang="en-US" dirty="0"/>
          </a:p>
        </p:txBody>
      </p:sp>
      <p:sp>
        <p:nvSpPr>
          <p:cNvPr id="12" name="Slide Number Placeholder 11">
            <a:extLst>
              <a:ext uri="{FF2B5EF4-FFF2-40B4-BE49-F238E27FC236}">
                <a16:creationId xmlns:a16="http://schemas.microsoft.com/office/drawing/2014/main" id="{0F359E48-118F-2E2F-9D12-F252EA5ABB82}"/>
              </a:ext>
            </a:extLst>
          </p:cNvPr>
          <p:cNvSpPr>
            <a:spLocks noGrp="1"/>
          </p:cNvSpPr>
          <p:nvPr>
            <p:ph type="sldNum" sz="quarter" idx="12"/>
          </p:nvPr>
        </p:nvSpPr>
        <p:spPr/>
        <p:txBody>
          <a:bodyPr/>
          <a:lstStyle/>
          <a:p>
            <a:fld id="{3A98EE3D-8CD1-4C3F-BD1C-C98C9596463C}" type="slidenum">
              <a:rPr lang="en-US" smtClean="0"/>
              <a:t>76</a:t>
            </a:fld>
            <a:endParaRPr lang="en-US" dirty="0"/>
          </a:p>
        </p:txBody>
      </p:sp>
    </p:spTree>
    <p:extLst>
      <p:ext uri="{BB962C8B-B14F-4D97-AF65-F5344CB8AC3E}">
        <p14:creationId xmlns:p14="http://schemas.microsoft.com/office/powerpoint/2010/main" val="42463072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213508" y="4795805"/>
            <a:ext cx="11397006" cy="18092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lnSpc>
                <a:spcPts val="2550"/>
              </a:lnSpc>
              <a:spcBef>
                <a:spcPts val="0"/>
              </a:spcBef>
              <a:spcAft>
                <a:spcPts val="0"/>
              </a:spcAft>
            </a:pPr>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Cucumber JUNIT XML Report</a:t>
            </a:r>
          </a:p>
          <a:p>
            <a:pPr marL="0" marR="0">
              <a:lnSpc>
                <a:spcPts val="2550"/>
              </a:lnSpc>
              <a:spcBef>
                <a:spcPts val="0"/>
              </a:spcBef>
              <a:spcAft>
                <a:spcPts val="0"/>
              </a:spcAft>
            </a:pPr>
            <a:endPar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For </a:t>
            </a:r>
            <a:r>
              <a:rPr lang="en-US" sz="18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JUNIT</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reports, </a:t>
            </a:r>
          </a:p>
          <a:p>
            <a:pPr marL="0" marR="0">
              <a:spcBef>
                <a:spcPts val="0"/>
              </a:spcBef>
              <a:spcAft>
                <a:spcPts val="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add </a:t>
            </a:r>
            <a:r>
              <a:rPr lang="en-US" sz="1800" b="1" i="1" dirty="0" err="1">
                <a:solidFill>
                  <a:srgbClr val="00B0F0"/>
                </a:solidFill>
                <a:effectLst/>
                <a:latin typeface="Arial" panose="020B0604020202020204" pitchFamily="34" charset="0"/>
                <a:ea typeface="Times New Roman" panose="02020603050405020304" pitchFamily="18" charset="0"/>
                <a:cs typeface="Arial" panose="020B0604020202020204" pitchFamily="34" charset="0"/>
              </a:rPr>
              <a:t>junit:targe</a:t>
            </a:r>
            <a:r>
              <a:rPr lang="en-US" sz="1800" b="1" i="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/cucumber-reports/Cucumber.xml</a:t>
            </a:r>
            <a:r>
              <a:rPr lang="en-US" sz="1800"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to the </a:t>
            </a:r>
            <a:r>
              <a:rPr lang="en-US" sz="18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@CucumberOptions</a:t>
            </a: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plugin option.</a:t>
            </a:r>
          </a:p>
        </p:txBody>
      </p:sp>
      <p:sp>
        <p:nvSpPr>
          <p:cNvPr id="4" name="Rectangle 7">
            <a:extLst>
              <a:ext uri="{FF2B5EF4-FFF2-40B4-BE49-F238E27FC236}">
                <a16:creationId xmlns:a16="http://schemas.microsoft.com/office/drawing/2014/main" id="{1DFC43CF-31C5-407D-93E5-88A0C72DD092}"/>
              </a:ext>
            </a:extLst>
          </p:cNvPr>
          <p:cNvSpPr>
            <a:spLocks noChangeArrowheads="1"/>
          </p:cNvSpPr>
          <p:nvPr/>
        </p:nvSpPr>
        <p:spPr bwMode="auto">
          <a:xfrm>
            <a:off x="1385740" y="-1131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461155"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A5545E59-103A-4773-ACBD-7DC2371A07E1}"/>
              </a:ext>
            </a:extLst>
          </p:cNvPr>
          <p:cNvSpPr>
            <a:spLocks noChangeArrowheads="1"/>
          </p:cNvSpPr>
          <p:nvPr/>
        </p:nvSpPr>
        <p:spPr bwMode="auto">
          <a:xfrm>
            <a:off x="1385740" y="500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579437" y="61956"/>
            <a:ext cx="4894289"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Full</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1" u="none" strike="noStrike" cap="none" normalizeH="0" baseline="0" dirty="0" err="1">
                <a:ln>
                  <a:noFill/>
                </a:ln>
                <a:effectLst/>
                <a:latin typeface="Helvetica" panose="020B0604020202020204" pitchFamily="34" charset="0"/>
                <a:ea typeface="Times New Roman" panose="02020603050405020304" pitchFamily="18" charset="0"/>
                <a:cs typeface="Times New Roman" panose="02020603050405020304" pitchFamily="18" charset="0"/>
              </a:rPr>
              <a:t>CucumberOption</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code will be like this:</a:t>
            </a:r>
            <a:endParaRPr kumimoji="0" lang="en-US" altLang="en-US" sz="105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effectLst/>
              <a:latin typeface="Arial" panose="020B0604020202020204" pitchFamily="34" charset="0"/>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a:extLst>
              <a:ext uri="{FF2B5EF4-FFF2-40B4-BE49-F238E27FC236}">
                <a16:creationId xmlns:a16="http://schemas.microsoft.com/office/drawing/2014/main" id="{1A84B52C-985D-433B-80E7-27D375CF8F32}"/>
              </a:ext>
            </a:extLst>
          </p:cNvPr>
          <p:cNvSpPr>
            <a:spLocks noChangeArrowheads="1"/>
          </p:cNvSpPr>
          <p:nvPr/>
        </p:nvSpPr>
        <p:spPr bwMode="auto">
          <a:xfrm>
            <a:off x="339365" y="404975"/>
            <a:ext cx="9586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12">
            <a:extLst>
              <a:ext uri="{FF2B5EF4-FFF2-40B4-BE49-F238E27FC236}">
                <a16:creationId xmlns:a16="http://schemas.microsoft.com/office/drawing/2014/main" id="{A72E76A4-1599-4274-AADC-716A7B431FE6}"/>
              </a:ext>
            </a:extLst>
          </p:cNvPr>
          <p:cNvPicPr/>
          <p:nvPr/>
        </p:nvPicPr>
        <p:blipFill>
          <a:blip r:embed="rId2"/>
          <a:stretch>
            <a:fillRect/>
          </a:stretch>
        </p:blipFill>
        <p:spPr>
          <a:xfrm>
            <a:off x="213508" y="462065"/>
            <a:ext cx="5359400" cy="2146823"/>
          </a:xfrm>
          <a:prstGeom prst="rect">
            <a:avLst/>
          </a:prstGeom>
        </p:spPr>
      </p:pic>
      <p:pic>
        <p:nvPicPr>
          <p:cNvPr id="17" name="Picture 16">
            <a:extLst>
              <a:ext uri="{FF2B5EF4-FFF2-40B4-BE49-F238E27FC236}">
                <a16:creationId xmlns:a16="http://schemas.microsoft.com/office/drawing/2014/main" id="{578E4293-4E17-476B-A3D4-61C856D2E385}"/>
              </a:ext>
            </a:extLst>
          </p:cNvPr>
          <p:cNvPicPr/>
          <p:nvPr/>
        </p:nvPicPr>
        <p:blipFill>
          <a:blip r:embed="rId3"/>
          <a:stretch>
            <a:fillRect/>
          </a:stretch>
        </p:blipFill>
        <p:spPr>
          <a:xfrm>
            <a:off x="6096000" y="344077"/>
            <a:ext cx="5626100" cy="2853169"/>
          </a:xfrm>
          <a:prstGeom prst="rect">
            <a:avLst/>
          </a:prstGeom>
        </p:spPr>
      </p:pic>
      <p:sp>
        <p:nvSpPr>
          <p:cNvPr id="7" name="Footer Placeholder 6">
            <a:extLst>
              <a:ext uri="{FF2B5EF4-FFF2-40B4-BE49-F238E27FC236}">
                <a16:creationId xmlns:a16="http://schemas.microsoft.com/office/drawing/2014/main" id="{C83FC561-811C-A7DB-70E5-0F4F8FF526AF}"/>
              </a:ext>
            </a:extLst>
          </p:cNvPr>
          <p:cNvSpPr>
            <a:spLocks noGrp="1"/>
          </p:cNvSpPr>
          <p:nvPr>
            <p:ph type="ftr" sz="quarter" idx="11"/>
          </p:nvPr>
        </p:nvSpPr>
        <p:spPr/>
        <p:txBody>
          <a:bodyPr/>
          <a:lstStyle/>
          <a:p>
            <a:pPr algn="l"/>
            <a:r>
              <a:rPr lang="en-US"/>
              <a:t>@NAVEENKUMAR PALANISAMY</a:t>
            </a:r>
            <a:endParaRPr lang="en-US" dirty="0"/>
          </a:p>
        </p:txBody>
      </p:sp>
      <p:sp>
        <p:nvSpPr>
          <p:cNvPr id="11" name="Date Placeholder 10">
            <a:extLst>
              <a:ext uri="{FF2B5EF4-FFF2-40B4-BE49-F238E27FC236}">
                <a16:creationId xmlns:a16="http://schemas.microsoft.com/office/drawing/2014/main" id="{CB8CD939-E108-E63A-30F2-6D480C381A9A}"/>
              </a:ext>
            </a:extLst>
          </p:cNvPr>
          <p:cNvSpPr>
            <a:spLocks noGrp="1"/>
          </p:cNvSpPr>
          <p:nvPr>
            <p:ph type="dt" sz="half" idx="10"/>
          </p:nvPr>
        </p:nvSpPr>
        <p:spPr/>
        <p:txBody>
          <a:bodyPr/>
          <a:lstStyle/>
          <a:p>
            <a:fld id="{BBF52116-4145-41EE-9B23-0A80CEEDA6BD}" type="datetime1">
              <a:rPr lang="en-US" smtClean="0"/>
              <a:t>8/2/2023</a:t>
            </a:fld>
            <a:endParaRPr lang="en-US" dirty="0"/>
          </a:p>
        </p:txBody>
      </p:sp>
      <p:sp>
        <p:nvSpPr>
          <p:cNvPr id="12" name="Slide Number Placeholder 11">
            <a:extLst>
              <a:ext uri="{FF2B5EF4-FFF2-40B4-BE49-F238E27FC236}">
                <a16:creationId xmlns:a16="http://schemas.microsoft.com/office/drawing/2014/main" id="{59122057-9F48-E097-0663-77A527121601}"/>
              </a:ext>
            </a:extLst>
          </p:cNvPr>
          <p:cNvSpPr>
            <a:spLocks noGrp="1"/>
          </p:cNvSpPr>
          <p:nvPr>
            <p:ph type="sldNum" sz="quarter" idx="12"/>
          </p:nvPr>
        </p:nvSpPr>
        <p:spPr/>
        <p:txBody>
          <a:bodyPr/>
          <a:lstStyle/>
          <a:p>
            <a:fld id="{3A98EE3D-8CD1-4C3F-BD1C-C98C9596463C}" type="slidenum">
              <a:rPr lang="en-US" smtClean="0"/>
              <a:t>77</a:t>
            </a:fld>
            <a:endParaRPr lang="en-US" dirty="0"/>
          </a:p>
        </p:txBody>
      </p:sp>
    </p:spTree>
    <p:extLst>
      <p:ext uri="{BB962C8B-B14F-4D97-AF65-F5344CB8AC3E}">
        <p14:creationId xmlns:p14="http://schemas.microsoft.com/office/powerpoint/2010/main" val="39723187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213508" y="4795805"/>
            <a:ext cx="11397006" cy="18092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lnSpc>
                <a:spcPts val="2550"/>
              </a:lnSpc>
              <a:spcBef>
                <a:spcPts val="0"/>
              </a:spcBef>
              <a:spcAft>
                <a:spcPts val="0"/>
              </a:spcAft>
            </a:pPr>
            <a:endParaRPr lang="en-US" sz="2000" b="1" dirty="0">
              <a:solidFill>
                <a:schemeClr val="bg1"/>
              </a:solidFill>
              <a:effectLst/>
              <a:latin typeface="Arial" panose="020B0604020202020204" pitchFamily="34" charset="0"/>
              <a:ea typeface="KaiTi" panose="020B0503020204020204" pitchFamily="49" charset="-122"/>
              <a:cs typeface="Arial" panose="020B0604020202020204" pitchFamily="34" charset="0"/>
            </a:endParaRPr>
          </a:p>
          <a:p>
            <a:pPr marL="0" marR="0">
              <a:lnSpc>
                <a:spcPts val="2550"/>
              </a:lnSpc>
              <a:spcBef>
                <a:spcPts val="0"/>
              </a:spcBef>
              <a:spcAft>
                <a:spcPts val="0"/>
              </a:spcAft>
            </a:pPr>
            <a:r>
              <a:rPr lang="en-US" sz="2000" b="1" dirty="0">
                <a:solidFill>
                  <a:schemeClr val="bg1"/>
                </a:solidFill>
                <a:effectLst/>
                <a:latin typeface="Arial" panose="020B0604020202020204" pitchFamily="34" charset="0"/>
                <a:ea typeface="KaiTi" panose="020B0503020204020204" pitchFamily="49" charset="-122"/>
                <a:cs typeface="Arial" panose="020B0604020202020204" pitchFamily="34" charset="0"/>
              </a:rPr>
              <a:t>All Reports Together</a:t>
            </a:r>
          </a:p>
          <a:p>
            <a:pPr marL="0" marR="0">
              <a:lnSpc>
                <a:spcPts val="2550"/>
              </a:lnSpc>
              <a:spcBef>
                <a:spcPts val="0"/>
              </a:spcBef>
              <a:spcAft>
                <a:spcPts val="0"/>
              </a:spcAft>
            </a:pPr>
            <a:endParaRPr lang="en-US" sz="2000" b="1" dirty="0">
              <a:solidFill>
                <a:schemeClr val="bg1"/>
              </a:solidFill>
              <a:effectLst/>
              <a:latin typeface="Arial" panose="020B0604020202020204" pitchFamily="34" charset="0"/>
              <a:ea typeface="KaiTi" panose="020B0503020204020204" pitchFamily="49" charset="-122"/>
              <a:cs typeface="Arial" panose="020B0604020202020204" pitchFamily="34" charset="0"/>
            </a:endParaRPr>
          </a:p>
          <a:p>
            <a:pPr marL="0" marR="0">
              <a:spcBef>
                <a:spcPts val="0"/>
              </a:spcBef>
              <a:spcAft>
                <a:spcPts val="750"/>
              </a:spcAft>
            </a:pPr>
            <a:r>
              <a:rPr lang="en-US" sz="2000" dirty="0">
                <a:solidFill>
                  <a:schemeClr val="bg1"/>
                </a:solidFill>
                <a:effectLst/>
                <a:latin typeface="Arial" panose="020B0604020202020204" pitchFamily="34" charset="0"/>
                <a:ea typeface="KaiTi" panose="020B0503020204020204" pitchFamily="49" charset="-122"/>
                <a:cs typeface="Arial" panose="020B0604020202020204" pitchFamily="34" charset="0"/>
              </a:rPr>
              <a:t>We can even generate all reports together as well.</a:t>
            </a:r>
          </a:p>
        </p:txBody>
      </p:sp>
      <p:sp>
        <p:nvSpPr>
          <p:cNvPr id="4" name="Rectangle 7">
            <a:extLst>
              <a:ext uri="{FF2B5EF4-FFF2-40B4-BE49-F238E27FC236}">
                <a16:creationId xmlns:a16="http://schemas.microsoft.com/office/drawing/2014/main" id="{1DFC43CF-31C5-407D-93E5-88A0C72DD092}"/>
              </a:ext>
            </a:extLst>
          </p:cNvPr>
          <p:cNvSpPr>
            <a:spLocks noChangeArrowheads="1"/>
          </p:cNvSpPr>
          <p:nvPr/>
        </p:nvSpPr>
        <p:spPr bwMode="auto">
          <a:xfrm>
            <a:off x="1385740" y="-1131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461155"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A5545E59-103A-4773-ACBD-7DC2371A07E1}"/>
              </a:ext>
            </a:extLst>
          </p:cNvPr>
          <p:cNvSpPr>
            <a:spLocks noChangeArrowheads="1"/>
          </p:cNvSpPr>
          <p:nvPr/>
        </p:nvSpPr>
        <p:spPr bwMode="auto">
          <a:xfrm>
            <a:off x="1385740" y="500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579437" y="-215042"/>
            <a:ext cx="4894289"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Full</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1" u="none" strike="noStrike" cap="none" normalizeH="0" baseline="0" dirty="0" err="1">
                <a:ln>
                  <a:noFill/>
                </a:ln>
                <a:effectLst/>
                <a:latin typeface="Helvetica" panose="020B0604020202020204" pitchFamily="34" charset="0"/>
                <a:ea typeface="Times New Roman" panose="02020603050405020304" pitchFamily="18" charset="0"/>
                <a:cs typeface="Times New Roman" panose="02020603050405020304" pitchFamily="18" charset="0"/>
              </a:rPr>
              <a:t>CucumberOption</a:t>
            </a:r>
            <a:r>
              <a:rPr kumimoji="0" lang="en-US" altLang="en-US" b="1" i="0" u="none" strike="noStrike" cap="none" normalizeH="0" baseline="0" dirty="0">
                <a:ln>
                  <a:noFill/>
                </a:ln>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effectLst/>
                <a:latin typeface="Helvetica" panose="020B0604020202020204" pitchFamily="34" charset="0"/>
                <a:ea typeface="Times New Roman" panose="02020603050405020304" pitchFamily="18" charset="0"/>
                <a:cs typeface="Times New Roman" panose="02020603050405020304" pitchFamily="18" charset="0"/>
              </a:rPr>
              <a:t>code will be like this:</a:t>
            </a:r>
            <a:endParaRPr kumimoji="0" lang="en-US" altLang="en-US" sz="105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effectLst/>
              <a:latin typeface="Arial" panose="020B0604020202020204" pitchFamily="34" charset="0"/>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a:extLst>
              <a:ext uri="{FF2B5EF4-FFF2-40B4-BE49-F238E27FC236}">
                <a16:creationId xmlns:a16="http://schemas.microsoft.com/office/drawing/2014/main" id="{1A84B52C-985D-433B-80E7-27D375CF8F32}"/>
              </a:ext>
            </a:extLst>
          </p:cNvPr>
          <p:cNvSpPr>
            <a:spLocks noChangeArrowheads="1"/>
          </p:cNvSpPr>
          <p:nvPr/>
        </p:nvSpPr>
        <p:spPr bwMode="auto">
          <a:xfrm>
            <a:off x="339365" y="404975"/>
            <a:ext cx="9586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11">
            <a:extLst>
              <a:ext uri="{FF2B5EF4-FFF2-40B4-BE49-F238E27FC236}">
                <a16:creationId xmlns:a16="http://schemas.microsoft.com/office/drawing/2014/main" id="{B6B6E33C-88E6-4E00-81AB-F643A27ED5E6}"/>
              </a:ext>
            </a:extLst>
          </p:cNvPr>
          <p:cNvPicPr/>
          <p:nvPr/>
        </p:nvPicPr>
        <p:blipFill>
          <a:blip r:embed="rId2"/>
          <a:stretch>
            <a:fillRect/>
          </a:stretch>
        </p:blipFill>
        <p:spPr>
          <a:xfrm>
            <a:off x="1051284" y="923707"/>
            <a:ext cx="7319717" cy="2505291"/>
          </a:xfrm>
          <a:prstGeom prst="rect">
            <a:avLst/>
          </a:prstGeom>
        </p:spPr>
      </p:pic>
      <p:sp>
        <p:nvSpPr>
          <p:cNvPr id="7" name="Footer Placeholder 6">
            <a:extLst>
              <a:ext uri="{FF2B5EF4-FFF2-40B4-BE49-F238E27FC236}">
                <a16:creationId xmlns:a16="http://schemas.microsoft.com/office/drawing/2014/main" id="{DF4ED692-5E9C-D490-5BC5-4A5E73C16303}"/>
              </a:ext>
            </a:extLst>
          </p:cNvPr>
          <p:cNvSpPr>
            <a:spLocks noGrp="1"/>
          </p:cNvSpPr>
          <p:nvPr>
            <p:ph type="ftr" sz="quarter" idx="11"/>
          </p:nvPr>
        </p:nvSpPr>
        <p:spPr/>
        <p:txBody>
          <a:bodyPr/>
          <a:lstStyle/>
          <a:p>
            <a:pPr algn="l"/>
            <a:r>
              <a:rPr lang="en-US"/>
              <a:t>@NAVEENKUMAR PALANISAMY</a:t>
            </a:r>
            <a:endParaRPr lang="en-US" dirty="0"/>
          </a:p>
        </p:txBody>
      </p:sp>
      <p:sp>
        <p:nvSpPr>
          <p:cNvPr id="11" name="Date Placeholder 10">
            <a:extLst>
              <a:ext uri="{FF2B5EF4-FFF2-40B4-BE49-F238E27FC236}">
                <a16:creationId xmlns:a16="http://schemas.microsoft.com/office/drawing/2014/main" id="{9787B560-3D86-AC46-2DAD-CF4D53AF7DBB}"/>
              </a:ext>
            </a:extLst>
          </p:cNvPr>
          <p:cNvSpPr>
            <a:spLocks noGrp="1"/>
          </p:cNvSpPr>
          <p:nvPr>
            <p:ph type="dt" sz="half" idx="10"/>
          </p:nvPr>
        </p:nvSpPr>
        <p:spPr/>
        <p:txBody>
          <a:bodyPr/>
          <a:lstStyle/>
          <a:p>
            <a:fld id="{A26AE337-0C0F-4A88-B80C-3EFF2B329FA0}" type="datetime1">
              <a:rPr lang="en-US" smtClean="0"/>
              <a:t>8/2/2023</a:t>
            </a:fld>
            <a:endParaRPr lang="en-US" dirty="0"/>
          </a:p>
        </p:txBody>
      </p:sp>
      <p:sp>
        <p:nvSpPr>
          <p:cNvPr id="13" name="Slide Number Placeholder 12">
            <a:extLst>
              <a:ext uri="{FF2B5EF4-FFF2-40B4-BE49-F238E27FC236}">
                <a16:creationId xmlns:a16="http://schemas.microsoft.com/office/drawing/2014/main" id="{37062105-8EDC-0014-131A-C7E008284A05}"/>
              </a:ext>
            </a:extLst>
          </p:cNvPr>
          <p:cNvSpPr>
            <a:spLocks noGrp="1"/>
          </p:cNvSpPr>
          <p:nvPr>
            <p:ph type="sldNum" sz="quarter" idx="12"/>
          </p:nvPr>
        </p:nvSpPr>
        <p:spPr/>
        <p:txBody>
          <a:bodyPr/>
          <a:lstStyle/>
          <a:p>
            <a:fld id="{3A98EE3D-8CD1-4C3F-BD1C-C98C9596463C}" type="slidenum">
              <a:rPr lang="en-US" smtClean="0"/>
              <a:t>78</a:t>
            </a:fld>
            <a:endParaRPr lang="en-US" dirty="0"/>
          </a:p>
        </p:txBody>
      </p:sp>
    </p:spTree>
    <p:extLst>
      <p:ext uri="{BB962C8B-B14F-4D97-AF65-F5344CB8AC3E}">
        <p14:creationId xmlns:p14="http://schemas.microsoft.com/office/powerpoint/2010/main" val="499803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269A-5CCA-4EFE-AA12-313E8F19E7D4}"/>
              </a:ext>
            </a:extLst>
          </p:cNvPr>
          <p:cNvSpPr>
            <a:spLocks noGrp="1"/>
          </p:cNvSpPr>
          <p:nvPr>
            <p:ph type="title"/>
          </p:nvPr>
        </p:nvSpPr>
        <p:spPr>
          <a:xfrm>
            <a:off x="692190" y="359746"/>
            <a:ext cx="10058400" cy="1450757"/>
          </a:xfrm>
        </p:spPr>
        <p:txBody>
          <a:bodyPr>
            <a:normAutofit/>
          </a:bodyPr>
          <a:lstStyle/>
          <a:p>
            <a:pPr algn="ctr"/>
            <a:r>
              <a:rPr lang="en-US" sz="48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Cucumber Extent Report</a:t>
            </a:r>
            <a:endParaRPr lang="en-US" sz="7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A5353FE-EFCE-4DA3-950E-F38EA70E7A33}"/>
              </a:ext>
            </a:extLst>
          </p:cNvPr>
          <p:cNvSpPr>
            <a:spLocks noGrp="1"/>
          </p:cNvSpPr>
          <p:nvPr>
            <p:ph idx="1"/>
          </p:nvPr>
        </p:nvSpPr>
        <p:spPr/>
        <p:txBody>
          <a:bodyPr/>
          <a:lstStyle/>
          <a:p>
            <a:pPr>
              <a:lnSpc>
                <a:spcPct val="200000"/>
              </a:lnSpc>
              <a:spcBef>
                <a:spcPts val="0"/>
              </a:spcBef>
              <a:spcAft>
                <a:spcPts val="0"/>
              </a:spcAft>
              <a:buFont typeface="Wingdings" panose="05000000000000000000" pitchFamily="2" charset="2"/>
              <a:buChar char="Ø"/>
            </a:pPr>
            <a:r>
              <a:rPr lang="en-US" sz="1800" dirty="0">
                <a:solidFill>
                  <a:srgbClr val="333333"/>
                </a:solidFill>
                <a:effectLst/>
                <a:latin typeface="Helvetica" panose="020B0604020202020204" pitchFamily="34" charset="0"/>
                <a:ea typeface="Times New Roman" panose="02020603050405020304" pitchFamily="18" charset="0"/>
              </a:rPr>
              <a:t>This is again an awesome plugin that is built on </a:t>
            </a:r>
            <a:r>
              <a:rPr lang="en-US" sz="1800" b="1" dirty="0">
                <a:solidFill>
                  <a:srgbClr val="333333"/>
                </a:solidFill>
                <a:effectLst/>
                <a:latin typeface="Helvetica" panose="020B0604020202020204" pitchFamily="34" charset="0"/>
                <a:ea typeface="Times New Roman" panose="02020603050405020304" pitchFamily="18" charset="0"/>
              </a:rPr>
              <a:t>Extent Report</a:t>
            </a:r>
            <a:r>
              <a:rPr lang="en-US" sz="1800" i="1" dirty="0">
                <a:solidFill>
                  <a:srgbClr val="333333"/>
                </a:solidFill>
                <a:effectLst/>
                <a:latin typeface="Helvetica" panose="020B0604020202020204" pitchFamily="34" charset="0"/>
                <a:ea typeface="Times New Roman" panose="02020603050405020304" pitchFamily="18" charset="0"/>
              </a:rPr>
              <a:t> </a:t>
            </a:r>
            <a:r>
              <a:rPr lang="en-US" sz="1800" b="1" dirty="0">
                <a:solidFill>
                  <a:srgbClr val="333333"/>
                </a:solidFill>
                <a:effectLst/>
                <a:latin typeface="Helvetica" panose="020B0604020202020204" pitchFamily="34" charset="0"/>
                <a:ea typeface="Times New Roman" panose="02020603050405020304" pitchFamily="18" charset="0"/>
              </a:rPr>
              <a:t>specially for Cucumber </a:t>
            </a:r>
            <a:r>
              <a:rPr lang="en-US" sz="1800" dirty="0">
                <a:solidFill>
                  <a:srgbClr val="333333"/>
                </a:solidFill>
                <a:effectLst/>
                <a:latin typeface="Helvetica" panose="020B0604020202020204" pitchFamily="34" charset="0"/>
                <a:ea typeface="Times New Roman" panose="02020603050405020304" pitchFamily="18" charset="0"/>
              </a:rPr>
              <a:t>by</a:t>
            </a:r>
            <a:r>
              <a:rPr lang="en-US" sz="1800" b="1" dirty="0">
                <a:solidFill>
                  <a:srgbClr val="333333"/>
                </a:solidFill>
                <a:effectLst/>
                <a:latin typeface="Helvetica" panose="020B0604020202020204" pitchFamily="34" charset="0"/>
                <a:ea typeface="Times New Roman" panose="02020603050405020304" pitchFamily="18" charset="0"/>
              </a:rPr>
              <a:t> Vimal Selvam</a:t>
            </a:r>
            <a:r>
              <a:rPr lang="en-US" sz="1800" dirty="0">
                <a:solidFill>
                  <a:srgbClr val="333333"/>
                </a:solidFill>
                <a:effectLst/>
                <a:latin typeface="Helvetica" panose="020B0604020202020204" pitchFamily="34" charset="0"/>
                <a:ea typeface="Times New Roman" panose="02020603050405020304" pitchFamily="18" charset="0"/>
              </a:rPr>
              <a:t>. </a:t>
            </a:r>
          </a:p>
          <a:p>
            <a:pPr>
              <a:lnSpc>
                <a:spcPct val="200000"/>
              </a:lnSpc>
              <a:spcBef>
                <a:spcPts val="0"/>
              </a:spcBef>
              <a:spcAft>
                <a:spcPts val="0"/>
              </a:spcAft>
              <a:buFont typeface="Wingdings" panose="05000000000000000000" pitchFamily="2" charset="2"/>
              <a:buChar char="Ø"/>
            </a:pPr>
            <a:r>
              <a:rPr lang="en-US" sz="1800" dirty="0">
                <a:solidFill>
                  <a:srgbClr val="333333"/>
                </a:solidFill>
                <a:effectLst/>
                <a:latin typeface="Helvetica" panose="020B0604020202020204" pitchFamily="34" charset="0"/>
                <a:ea typeface="Times New Roman" panose="02020603050405020304" pitchFamily="18" charset="0"/>
              </a:rPr>
              <a:t>This is why it is named as </a:t>
            </a:r>
            <a:r>
              <a:rPr lang="en-US" sz="1800" b="1" u="sng" dirty="0">
                <a:solidFill>
                  <a:srgbClr val="3366FF"/>
                </a:solidFill>
                <a:effectLst/>
                <a:latin typeface="Helvetica" panose="020B0604020202020204" pitchFamily="34" charset="0"/>
                <a:ea typeface="Times New Roman" panose="02020603050405020304" pitchFamily="18" charset="0"/>
                <a:hlinkClick r:id="rId2"/>
              </a:rPr>
              <a:t>Cucumber Extent Reporter.</a:t>
            </a:r>
            <a:r>
              <a:rPr lang="en-US" sz="1800" dirty="0">
                <a:solidFill>
                  <a:srgbClr val="3366FF"/>
                </a:solidFill>
                <a:effectLst/>
                <a:latin typeface="Helvetica" panose="020B0604020202020204" pitchFamily="34" charset="0"/>
                <a:ea typeface="Times New Roman" panose="02020603050405020304" pitchFamily="18" charset="0"/>
              </a:rPr>
              <a:t> </a:t>
            </a:r>
          </a:p>
          <a:p>
            <a:pPr>
              <a:lnSpc>
                <a:spcPct val="200000"/>
              </a:lnSpc>
              <a:spcBef>
                <a:spcPts val="0"/>
              </a:spcBef>
              <a:spcAft>
                <a:spcPts val="0"/>
              </a:spcAft>
              <a:buFont typeface="Wingdings" panose="05000000000000000000" pitchFamily="2" charset="2"/>
              <a:buChar char="Ø"/>
            </a:pPr>
            <a:r>
              <a:rPr lang="en-US" sz="1800" dirty="0">
                <a:solidFill>
                  <a:srgbClr val="333333"/>
                </a:solidFill>
                <a:effectLst/>
                <a:latin typeface="Helvetica" panose="020B0604020202020204" pitchFamily="34" charset="0"/>
                <a:ea typeface="Times New Roman" panose="02020603050405020304" pitchFamily="18" charset="0"/>
              </a:rPr>
              <a:t>This one is made to ease the implementation of </a:t>
            </a:r>
            <a:r>
              <a:rPr lang="en-US" sz="1800" i="1" dirty="0">
                <a:solidFill>
                  <a:srgbClr val="333333"/>
                </a:solidFill>
                <a:effectLst/>
                <a:latin typeface="Helvetica" panose="020B0604020202020204" pitchFamily="34" charset="0"/>
                <a:ea typeface="Times New Roman" panose="02020603050405020304" pitchFamily="18" charset="0"/>
              </a:rPr>
              <a:t>Extent Report</a:t>
            </a:r>
            <a:r>
              <a:rPr lang="en-US" sz="1800" dirty="0">
                <a:solidFill>
                  <a:srgbClr val="333333"/>
                </a:solidFill>
                <a:effectLst/>
                <a:latin typeface="Helvetica" panose="020B0604020202020204" pitchFamily="34" charset="0"/>
                <a:ea typeface="Times New Roman" panose="02020603050405020304" pitchFamily="18" charset="0"/>
              </a:rPr>
              <a:t> in </a:t>
            </a:r>
            <a:r>
              <a:rPr lang="en-US" sz="1800" i="1" dirty="0">
                <a:solidFill>
                  <a:srgbClr val="333333"/>
                </a:solidFill>
                <a:effectLst/>
                <a:latin typeface="Helvetica" panose="020B0604020202020204" pitchFamily="34" charset="0"/>
                <a:ea typeface="Times New Roman" panose="02020603050405020304" pitchFamily="18" charset="0"/>
              </a:rPr>
              <a:t>Cucumber Framework</a:t>
            </a:r>
            <a:r>
              <a:rPr lang="en-US" sz="1800" dirty="0">
                <a:solidFill>
                  <a:srgbClr val="333333"/>
                </a:solidFill>
                <a:effectLst/>
                <a:latin typeface="Helvetica" panose="020B0604020202020204" pitchFamily="34" charset="0"/>
                <a:ea typeface="Times New Roman" panose="02020603050405020304" pitchFamily="18" charset="0"/>
              </a:rPr>
              <a:t>. </a:t>
            </a:r>
          </a:p>
          <a:p>
            <a:endParaRPr lang="en-US" dirty="0"/>
          </a:p>
        </p:txBody>
      </p:sp>
      <p:sp>
        <p:nvSpPr>
          <p:cNvPr id="4" name="Footer Placeholder 3">
            <a:extLst>
              <a:ext uri="{FF2B5EF4-FFF2-40B4-BE49-F238E27FC236}">
                <a16:creationId xmlns:a16="http://schemas.microsoft.com/office/drawing/2014/main" id="{53F1CFF4-879C-AEF3-61C0-44871F37948B}"/>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91F560F9-3107-5ABE-60EF-3BD36CD738B8}"/>
              </a:ext>
            </a:extLst>
          </p:cNvPr>
          <p:cNvSpPr>
            <a:spLocks noGrp="1"/>
          </p:cNvSpPr>
          <p:nvPr>
            <p:ph type="dt" sz="half" idx="10"/>
          </p:nvPr>
        </p:nvSpPr>
        <p:spPr/>
        <p:txBody>
          <a:bodyPr/>
          <a:lstStyle/>
          <a:p>
            <a:fld id="{557678DE-82B7-4B48-8E53-3FC414F6F5A4}" type="datetime1">
              <a:rPr lang="en-US" smtClean="0"/>
              <a:t>8/2/2023</a:t>
            </a:fld>
            <a:endParaRPr lang="en-US" dirty="0"/>
          </a:p>
        </p:txBody>
      </p:sp>
      <p:sp>
        <p:nvSpPr>
          <p:cNvPr id="6" name="Slide Number Placeholder 5">
            <a:extLst>
              <a:ext uri="{FF2B5EF4-FFF2-40B4-BE49-F238E27FC236}">
                <a16:creationId xmlns:a16="http://schemas.microsoft.com/office/drawing/2014/main" id="{D4062854-8DDC-02FE-10E1-454354577DF9}"/>
              </a:ext>
            </a:extLst>
          </p:cNvPr>
          <p:cNvSpPr>
            <a:spLocks noGrp="1"/>
          </p:cNvSpPr>
          <p:nvPr>
            <p:ph type="sldNum" sz="quarter" idx="12"/>
          </p:nvPr>
        </p:nvSpPr>
        <p:spPr/>
        <p:txBody>
          <a:bodyPr/>
          <a:lstStyle/>
          <a:p>
            <a:fld id="{3A98EE3D-8CD1-4C3F-BD1C-C98C9596463C}" type="slidenum">
              <a:rPr lang="en-US" smtClean="0"/>
              <a:t>79</a:t>
            </a:fld>
            <a:endParaRPr lang="en-US" dirty="0"/>
          </a:p>
        </p:txBody>
      </p:sp>
    </p:spTree>
    <p:extLst>
      <p:ext uri="{BB962C8B-B14F-4D97-AF65-F5344CB8AC3E}">
        <p14:creationId xmlns:p14="http://schemas.microsoft.com/office/powerpoint/2010/main" val="73544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635D0A01-A1B7-413A-8FCC-9679E693E1E4}"/>
              </a:ext>
            </a:extLst>
          </p:cNvPr>
          <p:cNvSpPr>
            <a:spLocks noGrp="1"/>
          </p:cNvSpPr>
          <p:nvPr>
            <p:ph idx="1"/>
          </p:nvPr>
        </p:nvSpPr>
        <p:spPr>
          <a:xfrm>
            <a:off x="5458984" y="1194672"/>
            <a:ext cx="5928344" cy="6744878"/>
          </a:xfrm>
        </p:spPr>
        <p:txBody>
          <a:bodyPr>
            <a:normAutofit/>
          </a:bodyPr>
          <a:lstStyle/>
          <a:p>
            <a:pPr algn="just">
              <a:lnSpc>
                <a:spcPct val="150000"/>
              </a:lnSpc>
              <a:spcBef>
                <a:spcPts val="0"/>
              </a:spcBef>
              <a:spcAft>
                <a:spcPts val="0"/>
              </a:spcAft>
              <a:buFont typeface="Wingdings" panose="05000000000000000000" pitchFamily="2" charset="2"/>
              <a:buChar char="q"/>
              <a:tabLst>
                <a:tab pos="457200" algn="l"/>
              </a:tabLst>
            </a:pP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  Shifting from thinking in “tests” to thinking in “behavior”</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R="0" lvl="0" algn="just">
              <a:lnSpc>
                <a:spcPct val="150000"/>
              </a:lnSpc>
              <a:spcBef>
                <a:spcPts val="0"/>
              </a:spcBef>
              <a:spcAft>
                <a:spcPts val="0"/>
              </a:spcAft>
              <a:buFont typeface="Wingdings" panose="05000000000000000000" pitchFamily="2" charset="2"/>
              <a:buChar char="q"/>
              <a:tabLst>
                <a:tab pos="457200" algn="l"/>
              </a:tabLst>
            </a:pP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  Collaboration between Business stakeholders, Business Analysts, QA Team and developers</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R="0" lvl="0" algn="just">
              <a:lnSpc>
                <a:spcPct val="150000"/>
              </a:lnSpc>
              <a:spcBef>
                <a:spcPts val="0"/>
              </a:spcBef>
              <a:spcAft>
                <a:spcPts val="0"/>
              </a:spcAft>
              <a:buFont typeface="Wingdings" panose="05000000000000000000" pitchFamily="2" charset="2"/>
              <a:buChar char="q"/>
              <a:tabLst>
                <a:tab pos="457200" algn="l"/>
              </a:tabLst>
            </a:pP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  Ubiquitous language, it is easy to describe</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R="0" lvl="0" algn="just">
              <a:lnSpc>
                <a:spcPct val="150000"/>
              </a:lnSpc>
              <a:spcBef>
                <a:spcPts val="0"/>
              </a:spcBef>
              <a:spcAft>
                <a:spcPts val="0"/>
              </a:spcAft>
              <a:buFont typeface="Wingdings" panose="05000000000000000000" pitchFamily="2" charset="2"/>
              <a:buChar char="q"/>
              <a:tabLst>
                <a:tab pos="457200" algn="l"/>
              </a:tabLst>
            </a:pP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  Driven by Business Value</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R="0" lvl="0" algn="just">
              <a:lnSpc>
                <a:spcPct val="150000"/>
              </a:lnSpc>
              <a:spcBef>
                <a:spcPts val="0"/>
              </a:spcBef>
              <a:spcAft>
                <a:spcPts val="0"/>
              </a:spcAft>
              <a:buFont typeface="Wingdings" panose="05000000000000000000" pitchFamily="2" charset="2"/>
              <a:buChar char="q"/>
              <a:tabLst>
                <a:tab pos="457200" algn="l"/>
              </a:tabLst>
            </a:pPr>
            <a:r>
              <a:rPr lang="en-US" sz="1800" i="1" dirty="0">
                <a:solidFill>
                  <a:schemeClr val="tx1"/>
                </a:solidFill>
                <a:latin typeface="Arial" panose="020B0604020202020204" pitchFamily="34" charset="0"/>
                <a:ea typeface="Calibri" panose="020F0502020204030204" pitchFamily="34" charset="0"/>
                <a:cs typeface="Arial" panose="020B0604020202020204" pitchFamily="34" charset="0"/>
              </a:rPr>
              <a:t>  </a:t>
            </a: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Extends Test-Driven Development (TDD) by utilizing natural language that non-technical stakeholders can understand</a:t>
            </a:r>
          </a:p>
          <a:p>
            <a:pPr algn="just">
              <a:lnSpc>
                <a:spcPct val="150000"/>
              </a:lnSpc>
              <a:spcBef>
                <a:spcPts val="0"/>
              </a:spcBef>
              <a:spcAft>
                <a:spcPts val="0"/>
              </a:spcAft>
              <a:buFont typeface="Wingdings" panose="05000000000000000000" pitchFamily="2" charset="2"/>
              <a:buChar char="q"/>
              <a:tabLst>
                <a:tab pos="457200" algn="l"/>
              </a:tabLst>
            </a:pPr>
            <a:r>
              <a:rPr lang="en-US" sz="1800" i="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Connecting technical with non-technical members of a software team.</a:t>
            </a:r>
            <a:endParaRPr lang="en-US" sz="180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R="0" lvl="0" algn="just">
              <a:lnSpc>
                <a:spcPct val="150000"/>
              </a:lnSpc>
              <a:spcBef>
                <a:spcPts val="0"/>
              </a:spcBef>
              <a:spcAft>
                <a:spcPts val="0"/>
              </a:spcAft>
              <a:buFont typeface="Wingdings" panose="05000000000000000000" pitchFamily="2" charset="2"/>
              <a:buChar char="q"/>
              <a:tabLst>
                <a:tab pos="457200" algn="l"/>
              </a:tabLst>
            </a:pP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3" name="Title 1">
            <a:extLst>
              <a:ext uri="{FF2B5EF4-FFF2-40B4-BE49-F238E27FC236}">
                <a16:creationId xmlns:a16="http://schemas.microsoft.com/office/drawing/2014/main" id="{BE175F12-2FE9-4E08-96DB-90CD817841F0}"/>
              </a:ext>
            </a:extLst>
          </p:cNvPr>
          <p:cNvSpPr>
            <a:spLocks noGrp="1"/>
          </p:cNvSpPr>
          <p:nvPr>
            <p:ph type="title"/>
          </p:nvPr>
        </p:nvSpPr>
        <p:spPr>
          <a:xfrm>
            <a:off x="275292" y="898934"/>
            <a:ext cx="3966769" cy="3456249"/>
          </a:xfrm>
        </p:spPr>
        <p:txBody>
          <a:bodyPr anchor="b">
            <a:normAutofit/>
          </a:bodyPr>
          <a:lstStyle/>
          <a:p>
            <a:pPr algn="ctr"/>
            <a:br>
              <a:rPr lang="en-US" sz="2000" b="1" dirty="0">
                <a:effectLst/>
                <a:latin typeface="Arial" panose="020B0604020202020204" pitchFamily="34" charset="0"/>
                <a:cs typeface="Arial" panose="020B0604020202020204" pitchFamily="34" charset="0"/>
              </a:rPr>
            </a:br>
            <a: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t>Features</a:t>
            </a:r>
            <a:b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br>
            <a: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b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br>
            <a: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t>of </a:t>
            </a:r>
            <a:b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br>
            <a:b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br>
            <a: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t>BDD</a:t>
            </a:r>
            <a:br>
              <a:rPr lang="en-US" sz="1800" b="1" dirty="0">
                <a:solidFill>
                  <a:srgbClr val="2E74B5"/>
                </a:solidFill>
                <a:effectLst/>
                <a:latin typeface="Arial" panose="020B0604020202020204" pitchFamily="34" charset="0"/>
                <a:ea typeface="Times New Roman" panose="02020603050405020304" pitchFamily="18" charset="0"/>
                <a:cs typeface="Arial" panose="020B0604020202020204" pitchFamily="34" charset="0"/>
              </a:rPr>
            </a:br>
            <a:br>
              <a:rPr lang="en-US" sz="2000" b="1" dirty="0">
                <a:effectLst/>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C50743FF-FE7B-B0B2-9E24-39D1EA3E1A1F}"/>
              </a:ext>
            </a:extLst>
          </p:cNvPr>
          <p:cNvSpPr>
            <a:spLocks noGrp="1"/>
          </p:cNvSpPr>
          <p:nvPr>
            <p:ph type="ftr" sz="quarter" idx="11"/>
          </p:nvPr>
        </p:nvSpPr>
        <p:spPr/>
        <p:txBody>
          <a:bodyPr/>
          <a:lstStyle/>
          <a:p>
            <a:r>
              <a:rPr lang="en-US"/>
              <a:t>@NAVEENKUMAR PALANISAMY</a:t>
            </a:r>
            <a:endParaRPr lang="en-US" dirty="0"/>
          </a:p>
        </p:txBody>
      </p:sp>
      <p:sp>
        <p:nvSpPr>
          <p:cNvPr id="3" name="Date Placeholder 2">
            <a:extLst>
              <a:ext uri="{FF2B5EF4-FFF2-40B4-BE49-F238E27FC236}">
                <a16:creationId xmlns:a16="http://schemas.microsoft.com/office/drawing/2014/main" id="{8CCD3A5B-F2D3-2494-69ED-59EB3A557114}"/>
              </a:ext>
            </a:extLst>
          </p:cNvPr>
          <p:cNvSpPr>
            <a:spLocks noGrp="1"/>
          </p:cNvSpPr>
          <p:nvPr>
            <p:ph type="dt" sz="half" idx="10"/>
          </p:nvPr>
        </p:nvSpPr>
        <p:spPr/>
        <p:txBody>
          <a:bodyPr/>
          <a:lstStyle/>
          <a:p>
            <a:fld id="{9FB1BE2F-03D2-4CAB-8739-CCEDEAF11F36}" type="datetime1">
              <a:rPr lang="en-US" smtClean="0"/>
              <a:t>8/2/2023</a:t>
            </a:fld>
            <a:endParaRPr lang="en-US" dirty="0"/>
          </a:p>
        </p:txBody>
      </p:sp>
      <p:sp>
        <p:nvSpPr>
          <p:cNvPr id="4" name="Slide Number Placeholder 3">
            <a:extLst>
              <a:ext uri="{FF2B5EF4-FFF2-40B4-BE49-F238E27FC236}">
                <a16:creationId xmlns:a16="http://schemas.microsoft.com/office/drawing/2014/main" id="{0620D591-4EEF-7FAF-E85C-2DCD6264311E}"/>
              </a:ext>
            </a:extLst>
          </p:cNvPr>
          <p:cNvSpPr>
            <a:spLocks noGrp="1"/>
          </p:cNvSpPr>
          <p:nvPr>
            <p:ph type="sldNum" sz="quarter" idx="12"/>
          </p:nvPr>
        </p:nvSpPr>
        <p:spPr/>
        <p:txBody>
          <a:bodyPr/>
          <a:lstStyle/>
          <a:p>
            <a:fld id="{3A98EE3D-8CD1-4C3F-BD1C-C98C9596463C}" type="slidenum">
              <a:rPr lang="en-US" smtClean="0"/>
              <a:pPr/>
              <a:t>8</a:t>
            </a:fld>
            <a:endParaRPr lang="en-US" dirty="0"/>
          </a:p>
        </p:txBody>
      </p:sp>
    </p:spTree>
    <p:extLst>
      <p:ext uri="{BB962C8B-B14F-4D97-AF65-F5344CB8AC3E}">
        <p14:creationId xmlns:p14="http://schemas.microsoft.com/office/powerpoint/2010/main" val="1147403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251215" y="5384258"/>
            <a:ext cx="11397006" cy="81777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fontScale="85000" lnSpcReduction="10000"/>
          </a:bodyPr>
          <a:lstStyle/>
          <a:p>
            <a:pPr marL="0" marR="0">
              <a:lnSpc>
                <a:spcPts val="2550"/>
              </a:lnSpc>
              <a:spcBef>
                <a:spcPts val="0"/>
              </a:spcBef>
              <a:spcAft>
                <a:spcPts val="0"/>
              </a:spcAft>
            </a:pP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Step 1: Add Cucumber Extent Reporter library to Maven Project</a:t>
            </a:r>
            <a:endPar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800"/>
              </a:spcAft>
            </a:pP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	This is really simple, as we have been using Maven Project, all we need to do is to </a:t>
            </a:r>
            <a:r>
              <a:rPr lang="en-US" sz="1800" b="1" i="1" dirty="0">
                <a:solidFill>
                  <a:schemeClr val="bg1"/>
                </a:solidFill>
                <a:effectLst/>
                <a:latin typeface="Arial" panose="020B0604020202020204" pitchFamily="34" charset="0"/>
                <a:ea typeface="Calibri" panose="020F0502020204030204" pitchFamily="34" charset="0"/>
                <a:cs typeface="Arial" panose="020B0604020202020204" pitchFamily="34" charset="0"/>
              </a:rPr>
              <a:t>add the dependencies in to the project POM file</a:t>
            </a: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 Dependencies information can be taken from </a:t>
            </a:r>
            <a:r>
              <a:rPr lang="en-US" sz="1800" b="1" i="1" u="sng" dirty="0">
                <a:solidFill>
                  <a:srgbClr val="3366FF"/>
                </a:solidFill>
                <a:effectLst/>
                <a:latin typeface="Arial" panose="020B0604020202020204" pitchFamily="34" charset="0"/>
                <a:ea typeface="Calibri" panose="020F0502020204030204" pitchFamily="34" charset="0"/>
                <a:cs typeface="Arial" panose="020B0604020202020204" pitchFamily="34" charset="0"/>
                <a:hlinkClick r:id="rId2"/>
              </a:rPr>
              <a:t>Maven Repository – Cucumber Extent Reporter</a:t>
            </a:r>
            <a:r>
              <a:rPr lang="en-US" sz="1800" b="1" i="1" dirty="0">
                <a:solidFill>
                  <a:srgbClr val="333333"/>
                </a:solidFill>
                <a:effectLst/>
                <a:latin typeface="Arial" panose="020B0604020202020204" pitchFamily="34" charset="0"/>
                <a:ea typeface="Calibri" panose="020F0502020204030204" pitchFamily="34" charset="0"/>
                <a:cs typeface="Arial" panose="020B0604020202020204" pitchFamily="34" charset="0"/>
              </a:rPr>
              <a:t>. </a:t>
            </a: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4433C439-84CA-46D0-A6FC-632AC5605F61}"/>
              </a:ext>
            </a:extLst>
          </p:cNvPr>
          <p:cNvSpPr txBox="1"/>
          <p:nvPr/>
        </p:nvSpPr>
        <p:spPr>
          <a:xfrm>
            <a:off x="588231" y="44275"/>
            <a:ext cx="10113645" cy="743682"/>
          </a:xfrm>
          <a:prstGeom prst="rect">
            <a:avLst/>
          </a:prstGeom>
        </p:spPr>
        <p:txBody>
          <a:bodyPr vert="horz" lIns="91440" tIns="0" rIns="91440" bIns="0" rtlCol="0" anchor="b">
            <a:normAutofit fontScale="85000" lnSpcReduction="10000"/>
          </a:bodyPr>
          <a:lstStyle/>
          <a:p>
            <a:pPr>
              <a:lnSpc>
                <a:spcPct val="200000"/>
              </a:lnSpc>
              <a:spcBef>
                <a:spcPts val="0"/>
              </a:spcBef>
              <a:spcAft>
                <a:spcPts val="0"/>
              </a:spcAft>
            </a:pPr>
            <a:r>
              <a:rPr lang="en-US" sz="2400" b="1" dirty="0">
                <a:solidFill>
                  <a:srgbClr val="333333"/>
                </a:solidFill>
                <a:effectLst/>
                <a:latin typeface="Helvetica" panose="020B0604020202020204" pitchFamily="34" charset="0"/>
                <a:ea typeface="Times New Roman" panose="02020603050405020304" pitchFamily="18" charset="0"/>
              </a:rPr>
              <a:t>Let’s start by implementing the same in our </a:t>
            </a:r>
            <a:r>
              <a:rPr lang="en-US" sz="2400" b="1" u="sng" dirty="0">
                <a:solidFill>
                  <a:srgbClr val="3366FF"/>
                </a:solidFill>
                <a:effectLst/>
                <a:latin typeface="Helvetica" panose="020B0604020202020204" pitchFamily="34" charset="0"/>
                <a:ea typeface="Times New Roman" panose="02020603050405020304" pitchFamily="18" charset="0"/>
                <a:hlinkClick r:id="rId3"/>
              </a:rPr>
              <a:t>Selenium Cucumber Framework</a:t>
            </a:r>
            <a:r>
              <a:rPr lang="en-US" sz="2400" b="1" dirty="0">
                <a:solidFill>
                  <a:srgbClr val="3366FF"/>
                </a:solidFill>
                <a:effectLst/>
                <a:latin typeface="Helvetica" panose="020B0604020202020204" pitchFamily="34" charset="0"/>
                <a:ea typeface="Times New Roman" panose="02020603050405020304" pitchFamily="18" charset="0"/>
              </a:rPr>
              <a:t>.</a:t>
            </a:r>
            <a:r>
              <a:rPr lang="en-US" sz="2400" b="1" dirty="0">
                <a:solidFill>
                  <a:srgbClr val="333333"/>
                </a:solidFill>
                <a:effectLst/>
                <a:latin typeface="Helvetica" panose="020B0604020202020204" pitchFamily="34" charset="0"/>
                <a:ea typeface="Times New Roman" panose="02020603050405020304" pitchFamily="18" charset="0"/>
              </a:rPr>
              <a:t> </a:t>
            </a:r>
            <a:endParaRPr lang="en-US" sz="2400" b="1" dirty="0">
              <a:effectLst/>
              <a:latin typeface="Times New Roman" panose="02020603050405020304" pitchFamily="18" charset="0"/>
              <a:ea typeface="Times New Roman" panose="02020603050405020304" pitchFamily="18" charset="0"/>
            </a:endParaRPr>
          </a:p>
        </p:txBody>
      </p:sp>
      <p:pic>
        <p:nvPicPr>
          <p:cNvPr id="2050" name="Picture 181">
            <a:extLst>
              <a:ext uri="{FF2B5EF4-FFF2-40B4-BE49-F238E27FC236}">
                <a16:creationId xmlns:a16="http://schemas.microsoft.com/office/drawing/2014/main" id="{1486B435-96B5-4836-ACE2-85307EF507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143" y="975579"/>
            <a:ext cx="9705576" cy="1427449"/>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82">
            <a:extLst>
              <a:ext uri="{FF2B5EF4-FFF2-40B4-BE49-F238E27FC236}">
                <a16:creationId xmlns:a16="http://schemas.microsoft.com/office/drawing/2014/main" id="{5D46437E-00E4-4C0B-BBDC-1959C74749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020" y="3031202"/>
            <a:ext cx="8267308" cy="14274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FBA015ED-CA31-4731-8380-06CF3F859712}"/>
              </a:ext>
            </a:extLst>
          </p:cNvPr>
          <p:cNvSpPr>
            <a:spLocks noChangeArrowheads="1"/>
          </p:cNvSpPr>
          <p:nvPr/>
        </p:nvSpPr>
        <p:spPr bwMode="auto">
          <a:xfrm>
            <a:off x="754143" y="787957"/>
            <a:ext cx="17568601" cy="56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4">
            <a:extLst>
              <a:ext uri="{FF2B5EF4-FFF2-40B4-BE49-F238E27FC236}">
                <a16:creationId xmlns:a16="http://schemas.microsoft.com/office/drawing/2014/main" id="{3F6BFED4-B524-47F1-AC29-BC8D0BE8F70B}"/>
              </a:ext>
            </a:extLst>
          </p:cNvPr>
          <p:cNvSpPr>
            <a:spLocks noChangeArrowheads="1"/>
          </p:cNvSpPr>
          <p:nvPr/>
        </p:nvSpPr>
        <p:spPr bwMode="auto">
          <a:xfrm>
            <a:off x="777020" y="2552305"/>
            <a:ext cx="1756860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rgbClr val="333333"/>
                </a:solidFill>
                <a:effectLst/>
                <a:latin typeface="Helvetica" panose="020B0604020202020204" pitchFamily="34" charset="0"/>
                <a:ea typeface="Times New Roman" panose="02020603050405020304" pitchFamily="18" charset="0"/>
              </a:rPr>
              <a:t>Add Extent Report library</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Helvetica" panose="020B0604020202020204" pitchFamily="34" charset="0"/>
                <a:ea typeface="Times New Roman" panose="02020603050405020304" pitchFamily="18" charset="0"/>
              </a:rPr>
              <a:t>Dependencies information can be taken from </a:t>
            </a:r>
            <a:r>
              <a:rPr kumimoji="0" lang="en-US" altLang="en-US" sz="1200" b="1" i="1" u="none" strike="noStrike" cap="none" normalizeH="0" baseline="0" dirty="0">
                <a:ln>
                  <a:noFill/>
                </a:ln>
                <a:solidFill>
                  <a:srgbClr val="3366FF"/>
                </a:solidFill>
                <a:effectLst/>
                <a:latin typeface="Helvetica" panose="020B0604020202020204" pitchFamily="34" charset="0"/>
                <a:ea typeface="Times New Roman" panose="02020603050405020304" pitchFamily="18" charset="0"/>
                <a:hlinkClick r:id="rId6"/>
              </a:rPr>
              <a:t>Maven Repository – Extent Report</a:t>
            </a:r>
            <a:r>
              <a:rPr kumimoji="0" lang="en-US" altLang="en-US" sz="1200" b="1" i="1" u="none" strike="noStrike" cap="none" normalizeH="0" baseline="0" dirty="0">
                <a:ln>
                  <a:noFill/>
                </a:ln>
                <a:solidFill>
                  <a:srgbClr val="333333"/>
                </a:solidFill>
                <a:effectLst/>
                <a:latin typeface="Helvetica" panose="020B0604020202020204" pitchFamily="34" charset="0"/>
                <a:ea typeface="Times New Roman" panose="02020603050405020304" pitchFamily="18" charset="0"/>
              </a:rPr>
              <a:t>. </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1AD0E3A7-A8A2-12A2-80FA-1F2D9A8E7CD4}"/>
              </a:ext>
            </a:extLst>
          </p:cNvPr>
          <p:cNvSpPr>
            <a:spLocks noGrp="1"/>
          </p:cNvSpPr>
          <p:nvPr>
            <p:ph type="ftr" sz="quarter" idx="11"/>
          </p:nvPr>
        </p:nvSpPr>
        <p:spPr/>
        <p:txBody>
          <a:bodyPr/>
          <a:lstStyle/>
          <a:p>
            <a:pPr algn="l"/>
            <a:r>
              <a:rPr lang="en-US"/>
              <a:t>@NAVEENKUMAR PALANISAMY</a:t>
            </a:r>
            <a:endParaRPr lang="en-US" dirty="0"/>
          </a:p>
        </p:txBody>
      </p:sp>
      <p:sp>
        <p:nvSpPr>
          <p:cNvPr id="7" name="Date Placeholder 6">
            <a:extLst>
              <a:ext uri="{FF2B5EF4-FFF2-40B4-BE49-F238E27FC236}">
                <a16:creationId xmlns:a16="http://schemas.microsoft.com/office/drawing/2014/main" id="{38B11B48-6E96-2F23-1A56-5B14A5C9A3FB}"/>
              </a:ext>
            </a:extLst>
          </p:cNvPr>
          <p:cNvSpPr>
            <a:spLocks noGrp="1"/>
          </p:cNvSpPr>
          <p:nvPr>
            <p:ph type="dt" sz="half" idx="10"/>
          </p:nvPr>
        </p:nvSpPr>
        <p:spPr/>
        <p:txBody>
          <a:bodyPr/>
          <a:lstStyle/>
          <a:p>
            <a:fld id="{866CB65B-968C-4EF6-A647-4F8013ECEF8B}" type="datetime1">
              <a:rPr lang="en-US" smtClean="0"/>
              <a:t>8/2/2023</a:t>
            </a:fld>
            <a:endParaRPr lang="en-US" dirty="0"/>
          </a:p>
        </p:txBody>
      </p:sp>
      <p:sp>
        <p:nvSpPr>
          <p:cNvPr id="8" name="Slide Number Placeholder 7">
            <a:extLst>
              <a:ext uri="{FF2B5EF4-FFF2-40B4-BE49-F238E27FC236}">
                <a16:creationId xmlns:a16="http://schemas.microsoft.com/office/drawing/2014/main" id="{497ECA09-36BA-D361-68A5-5A7C9FD85369}"/>
              </a:ext>
            </a:extLst>
          </p:cNvPr>
          <p:cNvSpPr>
            <a:spLocks noGrp="1"/>
          </p:cNvSpPr>
          <p:nvPr>
            <p:ph type="sldNum" sz="quarter" idx="12"/>
          </p:nvPr>
        </p:nvSpPr>
        <p:spPr/>
        <p:txBody>
          <a:bodyPr/>
          <a:lstStyle/>
          <a:p>
            <a:fld id="{3A98EE3D-8CD1-4C3F-BD1C-C98C9596463C}" type="slidenum">
              <a:rPr lang="en-US" smtClean="0"/>
              <a:t>80</a:t>
            </a:fld>
            <a:endParaRPr lang="en-US" dirty="0"/>
          </a:p>
        </p:txBody>
      </p:sp>
    </p:spTree>
    <p:extLst>
      <p:ext uri="{BB962C8B-B14F-4D97-AF65-F5344CB8AC3E}">
        <p14:creationId xmlns:p14="http://schemas.microsoft.com/office/powerpoint/2010/main" val="7251772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39368" y="5467546"/>
            <a:ext cx="10113264" cy="10463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lnSpcReduction="10000"/>
          </a:bodyPr>
          <a:lstStyle/>
          <a:p>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Step 2 – Add Extent Config to the Project</a:t>
            </a:r>
            <a:endPar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a:spcBef>
                <a:spcPts val="0"/>
              </a:spcBef>
              <a:spcAft>
                <a:spcPts val="0"/>
              </a:spcAft>
            </a:pP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 	Extent Config is required by the Cucumber Extent Report plugin to read the report configuration. As it gives the capability to set many useful settings to the report from the </a:t>
            </a:r>
            <a:r>
              <a:rPr lang="en-US" sz="1800" i="1" dirty="0">
                <a:solidFill>
                  <a:schemeClr val="bg1"/>
                </a:solidFill>
                <a:effectLst/>
                <a:latin typeface="Arial" panose="020B0604020202020204" pitchFamily="34" charset="0"/>
                <a:ea typeface="Calibri" panose="020F0502020204030204" pitchFamily="34" charset="0"/>
                <a:cs typeface="Arial" panose="020B0604020202020204" pitchFamily="34" charset="0"/>
              </a:rPr>
              <a:t>XML</a:t>
            </a:r>
            <a:r>
              <a:rPr lang="en-US" sz="1800" dirty="0">
                <a:solidFill>
                  <a:schemeClr val="bg1"/>
                </a:solidFill>
                <a:effectLst/>
                <a:latin typeface="Arial" panose="020B0604020202020204" pitchFamily="34" charset="0"/>
                <a:ea typeface="Calibri" panose="020F0502020204030204" pitchFamily="34" charset="0"/>
                <a:cs typeface="Arial" panose="020B0604020202020204" pitchFamily="34" charset="0"/>
              </a:rPr>
              <a:t> configuration file.</a:t>
            </a:r>
            <a:endPar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7" name="TextBox 6">
            <a:extLst>
              <a:ext uri="{FF2B5EF4-FFF2-40B4-BE49-F238E27FC236}">
                <a16:creationId xmlns:a16="http://schemas.microsoft.com/office/drawing/2014/main" id="{4CFE08B6-A98D-4D8A-979C-FAF994348885}"/>
              </a:ext>
            </a:extLst>
          </p:cNvPr>
          <p:cNvSpPr txBox="1"/>
          <p:nvPr/>
        </p:nvSpPr>
        <p:spPr>
          <a:xfrm>
            <a:off x="556182" y="837171"/>
            <a:ext cx="9643620" cy="2471126"/>
          </a:xfrm>
          <a:prstGeom prst="rect">
            <a:avLst/>
          </a:prstGeom>
          <a:noFill/>
        </p:spPr>
        <p:txBody>
          <a:bodyPr wrap="square">
            <a:spAutoFit/>
          </a:bodyPr>
          <a:lstStyle/>
          <a:p>
            <a:pPr marL="0" marR="0">
              <a:spcBef>
                <a:spcPts val="0"/>
              </a:spcBef>
              <a:spcAft>
                <a:spcPts val="0"/>
              </a:spcAft>
            </a:pPr>
            <a:r>
              <a:rPr lang="en-US" sz="2000" dirty="0">
                <a:solidFill>
                  <a:srgbClr val="333333"/>
                </a:solidFill>
                <a:effectLst/>
                <a:latin typeface="Helvetica" panose="020B0604020202020204" pitchFamily="34" charset="0"/>
                <a:ea typeface="Times New Roman" panose="02020603050405020304" pitchFamily="18" charset="0"/>
              </a:rPr>
              <a:t>1. Create a </a:t>
            </a:r>
            <a:r>
              <a:rPr lang="en-US" sz="2000" b="1" dirty="0">
                <a:solidFill>
                  <a:srgbClr val="333333"/>
                </a:solidFill>
                <a:effectLst/>
                <a:latin typeface="Helvetica" panose="020B0604020202020204" pitchFamily="34" charset="0"/>
                <a:ea typeface="Times New Roman" panose="02020603050405020304" pitchFamily="18" charset="0"/>
              </a:rPr>
              <a:t>New File</a:t>
            </a:r>
            <a:r>
              <a:rPr lang="en-US" sz="2000" dirty="0">
                <a:solidFill>
                  <a:srgbClr val="333333"/>
                </a:solidFill>
                <a:effectLst/>
                <a:latin typeface="Helvetica" panose="020B0604020202020204" pitchFamily="34" charset="0"/>
                <a:ea typeface="Times New Roman" panose="02020603050405020304" pitchFamily="18" charset="0"/>
              </a:rPr>
              <a:t> and name it as </a:t>
            </a:r>
            <a:r>
              <a:rPr lang="en-US" sz="2000" b="1" dirty="0">
                <a:solidFill>
                  <a:srgbClr val="333333"/>
                </a:solidFill>
                <a:effectLst/>
                <a:latin typeface="Helvetica" panose="020B0604020202020204" pitchFamily="34" charset="0"/>
                <a:ea typeface="Times New Roman" panose="02020603050405020304" pitchFamily="18" charset="0"/>
              </a:rPr>
              <a:t>extent-config.xml</a:t>
            </a:r>
            <a:r>
              <a:rPr lang="en-US" sz="2000" dirty="0">
                <a:solidFill>
                  <a:srgbClr val="333333"/>
                </a:solidFill>
                <a:effectLst/>
                <a:latin typeface="Helvetica" panose="020B0604020202020204" pitchFamily="34" charset="0"/>
                <a:ea typeface="Times New Roman" panose="02020603050405020304" pitchFamily="18" charset="0"/>
              </a:rPr>
              <a:t> by right click on the </a:t>
            </a:r>
            <a:r>
              <a:rPr lang="en-US" sz="2000" b="1" dirty="0">
                <a:solidFill>
                  <a:srgbClr val="333333"/>
                </a:solidFill>
                <a:effectLst/>
                <a:latin typeface="Helvetica" panose="020B0604020202020204" pitchFamily="34" charset="0"/>
                <a:ea typeface="Times New Roman" panose="02020603050405020304" pitchFamily="18" charset="0"/>
              </a:rPr>
              <a:t>configs</a:t>
            </a:r>
            <a:r>
              <a:rPr lang="en-US" sz="2000" dirty="0">
                <a:solidFill>
                  <a:srgbClr val="333333"/>
                </a:solidFill>
                <a:effectLst/>
                <a:latin typeface="Helvetica" panose="020B0604020202020204" pitchFamily="34" charset="0"/>
                <a:ea typeface="Times New Roman" panose="02020603050405020304" pitchFamily="18" charset="0"/>
              </a:rPr>
              <a:t> folder in the project. In this config file you can set many elements like :</a:t>
            </a:r>
            <a:endParaRPr lang="en-US" sz="2000" dirty="0">
              <a:effectLst/>
              <a:latin typeface="Times New Roman" panose="02020603050405020304" pitchFamily="18" charset="0"/>
              <a:ea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b="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Report Theme</a:t>
            </a:r>
            <a:r>
              <a:rPr lang="en-US" sz="1800" i="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 : &lt;theme&gt; : standard or dark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b="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Document Encoding</a:t>
            </a:r>
            <a:r>
              <a:rPr lang="en-US" sz="1800" i="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 : &lt;encoding&gt; : UFT-8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b="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Title of the Report</a:t>
            </a:r>
            <a:r>
              <a:rPr lang="en-US" sz="1800" i="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 : &lt;</a:t>
            </a:r>
            <a:r>
              <a:rPr lang="en-US" sz="1800" i="1" dirty="0" err="1">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documentTitle</a:t>
            </a:r>
            <a:r>
              <a:rPr lang="en-US" sz="1800" i="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&gt; : This will display on the Browser Tab</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b="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Name of the Report</a:t>
            </a:r>
            <a:r>
              <a:rPr lang="en-US" sz="1800" i="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 &lt;</a:t>
            </a:r>
            <a:r>
              <a:rPr lang="en-US" sz="1800" i="1" dirty="0" err="1">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reportName</a:t>
            </a:r>
            <a:r>
              <a:rPr lang="en-US" sz="1800" i="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&gt;: This will display at the top of the Report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b="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Global Date Format</a:t>
            </a:r>
            <a:r>
              <a:rPr lang="en-US" sz="1800" i="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 : &lt;</a:t>
            </a:r>
            <a:r>
              <a:rPr lang="en-US" sz="1800" i="1" dirty="0" err="1">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dateFormat</a:t>
            </a:r>
            <a:r>
              <a:rPr lang="en-US" sz="1800" i="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&gt; : Like this </a:t>
            </a:r>
            <a:r>
              <a:rPr lang="en-US" sz="1800" i="1" dirty="0" err="1">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yyyy</a:t>
            </a:r>
            <a:r>
              <a:rPr lang="en-US" sz="1800" i="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-MM-dd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b="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Global Time Format</a:t>
            </a:r>
            <a:r>
              <a:rPr lang="en-US" sz="1800" i="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  : &lt;</a:t>
            </a:r>
            <a:r>
              <a:rPr lang="en-US" sz="1800" i="1" dirty="0" err="1">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timeFormat</a:t>
            </a:r>
            <a:r>
              <a:rPr lang="en-US" sz="1800" i="1" dirty="0">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&gt; : Like this </a:t>
            </a:r>
            <a:r>
              <a:rPr lang="en-US" sz="1800" i="1" dirty="0" err="1">
                <a:solidFill>
                  <a:srgbClr val="0000FF"/>
                </a:solidFill>
                <a:effectLst/>
                <a:latin typeface="Helvetica" panose="020B0604020202020204" pitchFamily="34" charset="0"/>
                <a:ea typeface="Calibri" panose="020F0502020204030204" pitchFamily="34" charset="0"/>
                <a:cs typeface="Times New Roman" panose="02020603050405020304" pitchFamily="18" charset="0"/>
              </a:rPr>
              <a:t>HH:mm:ss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24088445-996F-EFCD-CDC3-4E86ACD74BF9}"/>
              </a:ext>
            </a:extLst>
          </p:cNvPr>
          <p:cNvSpPr>
            <a:spLocks noGrp="1"/>
          </p:cNvSpPr>
          <p:nvPr>
            <p:ph type="ftr" sz="quarter" idx="11"/>
          </p:nvPr>
        </p:nvSpPr>
        <p:spPr/>
        <p:txBody>
          <a:bodyPr/>
          <a:lstStyle/>
          <a:p>
            <a:pPr algn="l"/>
            <a:r>
              <a:rPr lang="en-US"/>
              <a:t>@NAVEENKUMAR PALANISAMY</a:t>
            </a:r>
            <a:endParaRPr lang="en-US" dirty="0"/>
          </a:p>
        </p:txBody>
      </p:sp>
      <p:sp>
        <p:nvSpPr>
          <p:cNvPr id="3" name="Date Placeholder 2">
            <a:extLst>
              <a:ext uri="{FF2B5EF4-FFF2-40B4-BE49-F238E27FC236}">
                <a16:creationId xmlns:a16="http://schemas.microsoft.com/office/drawing/2014/main" id="{2F593AA6-AF39-153A-46F0-3A69EEAB52E1}"/>
              </a:ext>
            </a:extLst>
          </p:cNvPr>
          <p:cNvSpPr>
            <a:spLocks noGrp="1"/>
          </p:cNvSpPr>
          <p:nvPr>
            <p:ph type="dt" sz="half" idx="10"/>
          </p:nvPr>
        </p:nvSpPr>
        <p:spPr/>
        <p:txBody>
          <a:bodyPr/>
          <a:lstStyle/>
          <a:p>
            <a:fld id="{A361D5FC-6D8D-4CD5-AF7C-89C416D3E5D4}" type="datetime1">
              <a:rPr lang="en-US" smtClean="0"/>
              <a:t>8/2/2023</a:t>
            </a:fld>
            <a:endParaRPr lang="en-US" dirty="0"/>
          </a:p>
        </p:txBody>
      </p:sp>
      <p:sp>
        <p:nvSpPr>
          <p:cNvPr id="4" name="Slide Number Placeholder 3">
            <a:extLst>
              <a:ext uri="{FF2B5EF4-FFF2-40B4-BE49-F238E27FC236}">
                <a16:creationId xmlns:a16="http://schemas.microsoft.com/office/drawing/2014/main" id="{B3D5B421-D4C3-AA00-8473-3D239A0F3392}"/>
              </a:ext>
            </a:extLst>
          </p:cNvPr>
          <p:cNvSpPr>
            <a:spLocks noGrp="1"/>
          </p:cNvSpPr>
          <p:nvPr>
            <p:ph type="sldNum" sz="quarter" idx="12"/>
          </p:nvPr>
        </p:nvSpPr>
        <p:spPr/>
        <p:txBody>
          <a:bodyPr/>
          <a:lstStyle/>
          <a:p>
            <a:fld id="{3A98EE3D-8CD1-4C3F-BD1C-C98C9596463C}" type="slidenum">
              <a:rPr lang="en-US" smtClean="0"/>
              <a:t>81</a:t>
            </a:fld>
            <a:endParaRPr lang="en-US" dirty="0"/>
          </a:p>
        </p:txBody>
      </p:sp>
    </p:spTree>
    <p:extLst>
      <p:ext uri="{BB962C8B-B14F-4D97-AF65-F5344CB8AC3E}">
        <p14:creationId xmlns:p14="http://schemas.microsoft.com/office/powerpoint/2010/main" val="2313165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39368"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lnSpc>
                <a:spcPts val="2550"/>
              </a:lnSpc>
              <a:spcBef>
                <a:spcPts val="0"/>
              </a:spcBef>
              <a:spcAft>
                <a:spcPts val="0"/>
              </a:spcAft>
            </a:pPr>
            <a:r>
              <a:rPr lang="en-US" sz="1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Step 3: Read the extent-config.xml path</a:t>
            </a:r>
            <a:endPar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2" name="Rectangle 2">
            <a:extLst>
              <a:ext uri="{FF2B5EF4-FFF2-40B4-BE49-F238E27FC236}">
                <a16:creationId xmlns:a16="http://schemas.microsoft.com/office/drawing/2014/main" id="{2969F3A9-BCAD-4062-B44C-6B088C6CE9E2}"/>
              </a:ext>
            </a:extLst>
          </p:cNvPr>
          <p:cNvSpPr>
            <a:spLocks noChangeArrowheads="1"/>
          </p:cNvSpPr>
          <p:nvPr/>
        </p:nvSpPr>
        <p:spPr bwMode="auto">
          <a:xfrm>
            <a:off x="245097" y="306091"/>
            <a:ext cx="12017070"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1. Make an entry for the Path of the config in the </a:t>
            </a:r>
            <a:r>
              <a:rPr kumimoji="0" lang="en-US" altLang="en-US" b="1" i="0"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Configuration.properties</a:t>
            </a:r>
            <a:r>
              <a:rPr kumimoji="0" lang="en-US" altLang="en-US"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file.</a:t>
            </a:r>
            <a:endPar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1" u="none" strike="noStrike" cap="none" normalizeH="0" baseline="0" dirty="0">
              <a:ln>
                <a:noFill/>
              </a:ln>
              <a:solidFill>
                <a:srgbClr val="0000FF"/>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err="1">
                <a:ln>
                  <a:noFill/>
                </a:ln>
                <a:solidFill>
                  <a:srgbClr val="0000FF"/>
                </a:solidFill>
                <a:effectLst/>
                <a:latin typeface="Arial" panose="020B0604020202020204" pitchFamily="34" charset="0"/>
                <a:ea typeface="Times New Roman" panose="02020603050405020304" pitchFamily="18" charset="0"/>
                <a:cs typeface="Arial" panose="020B0604020202020204" pitchFamily="34" charset="0"/>
              </a:rPr>
              <a:t>reportConfigPath</a:t>
            </a:r>
            <a:r>
              <a:rPr kumimoji="0" lang="en-US" altLang="en-US" b="0" i="1" u="none" strike="noStrike" cap="none" normalizeH="0" baseline="0" dirty="0">
                <a:ln>
                  <a:noFill/>
                </a:ln>
                <a:solidFill>
                  <a:srgbClr val="0000FF"/>
                </a:solidFill>
                <a:effectLst/>
                <a:latin typeface="Arial" panose="020B0604020202020204" pitchFamily="34" charset="0"/>
                <a:ea typeface="Times New Roman" panose="02020603050405020304" pitchFamily="18" charset="0"/>
                <a:cs typeface="Arial" panose="020B0604020202020204" pitchFamily="34" charset="0"/>
              </a:rPr>
              <a:t>=C:/ToolsQA/CucumberFramework/configs/extent-config.xml</a:t>
            </a:r>
            <a:endPar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0000"/>
                </a:solidFill>
                <a:effectLst/>
                <a:latin typeface="Arial" panose="020B0604020202020204" pitchFamily="34" charset="0"/>
                <a:ea typeface="Times New Roman" panose="02020603050405020304" pitchFamily="18" charset="0"/>
                <a:cs typeface="Arial" panose="020B0604020202020204" pitchFamily="34" charset="0"/>
              </a:rPr>
              <a:t>Note</a:t>
            </a:r>
            <a:r>
              <a:rPr kumimoji="0" lang="en-US" altLang="en-US" b="0" i="1" u="none" strike="noStrike" cap="none" normalizeH="0" baseline="0" dirty="0">
                <a:ln>
                  <a:noFill/>
                </a:ln>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b="0" i="1"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Make sure to edit the path as per your machine path.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2. Write a method </a:t>
            </a:r>
            <a:r>
              <a:rPr kumimoji="0" lang="en-US" altLang="en-US" b="1" i="0"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getReportConfigPath</a:t>
            </a:r>
            <a:r>
              <a:rPr kumimoji="0" lang="en-US" altLang="en-US" b="1"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r>
              <a:rPr kumimoji="0" lang="en-US" altLang="en-US"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in the </a:t>
            </a:r>
            <a:r>
              <a:rPr kumimoji="0" lang="en-US" altLang="en-US" b="1" i="0"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ConfigFileReader</a:t>
            </a:r>
            <a:r>
              <a:rPr kumimoji="0" lang="en-US" altLang="en-US" b="0"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class to return the extent report config file path.</a:t>
            </a:r>
            <a:endPar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4097" name="Picture 183">
            <a:extLst>
              <a:ext uri="{FF2B5EF4-FFF2-40B4-BE49-F238E27FC236}">
                <a16:creationId xmlns:a16="http://schemas.microsoft.com/office/drawing/2014/main" id="{376A1155-B174-4B25-A2CD-E66CF491C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498" y="2345508"/>
            <a:ext cx="10605155" cy="19089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035F3D7-2067-4B64-8D66-2001321BC4E0}"/>
              </a:ext>
            </a:extLst>
          </p:cNvPr>
          <p:cNvSpPr>
            <a:spLocks noChangeArrowheads="1"/>
          </p:cNvSpPr>
          <p:nvPr/>
        </p:nvSpPr>
        <p:spPr bwMode="auto">
          <a:xfrm>
            <a:off x="659876" y="32219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Footer Placeholder 3">
            <a:extLst>
              <a:ext uri="{FF2B5EF4-FFF2-40B4-BE49-F238E27FC236}">
                <a16:creationId xmlns:a16="http://schemas.microsoft.com/office/drawing/2014/main" id="{BE4E6F26-DDC9-67CA-4BAF-5235FCECE9C1}"/>
              </a:ext>
            </a:extLst>
          </p:cNvPr>
          <p:cNvSpPr>
            <a:spLocks noGrp="1"/>
          </p:cNvSpPr>
          <p:nvPr>
            <p:ph type="ftr" sz="quarter" idx="11"/>
          </p:nvPr>
        </p:nvSpPr>
        <p:spPr/>
        <p:txBody>
          <a:bodyPr/>
          <a:lstStyle/>
          <a:p>
            <a:pPr algn="l"/>
            <a:r>
              <a:rPr lang="en-US"/>
              <a:t>@NAVEENKUMAR PALANISAMY</a:t>
            </a:r>
            <a:endParaRPr lang="en-US" dirty="0"/>
          </a:p>
        </p:txBody>
      </p:sp>
      <p:sp>
        <p:nvSpPr>
          <p:cNvPr id="6" name="Date Placeholder 5">
            <a:extLst>
              <a:ext uri="{FF2B5EF4-FFF2-40B4-BE49-F238E27FC236}">
                <a16:creationId xmlns:a16="http://schemas.microsoft.com/office/drawing/2014/main" id="{D29578F3-FDC2-09F5-42E1-054810C7B17B}"/>
              </a:ext>
            </a:extLst>
          </p:cNvPr>
          <p:cNvSpPr>
            <a:spLocks noGrp="1"/>
          </p:cNvSpPr>
          <p:nvPr>
            <p:ph type="dt" sz="half" idx="10"/>
          </p:nvPr>
        </p:nvSpPr>
        <p:spPr/>
        <p:txBody>
          <a:bodyPr/>
          <a:lstStyle/>
          <a:p>
            <a:fld id="{D665B6AB-4B7E-4CBC-A8FE-1F0E24FD1983}" type="datetime1">
              <a:rPr lang="en-US" smtClean="0"/>
              <a:t>8/2/2023</a:t>
            </a:fld>
            <a:endParaRPr lang="en-US" dirty="0"/>
          </a:p>
        </p:txBody>
      </p:sp>
      <p:sp>
        <p:nvSpPr>
          <p:cNvPr id="7" name="Slide Number Placeholder 6">
            <a:extLst>
              <a:ext uri="{FF2B5EF4-FFF2-40B4-BE49-F238E27FC236}">
                <a16:creationId xmlns:a16="http://schemas.microsoft.com/office/drawing/2014/main" id="{29DA2AB2-F7C9-4CA1-1AC5-A8ED10EEA05E}"/>
              </a:ext>
            </a:extLst>
          </p:cNvPr>
          <p:cNvSpPr>
            <a:spLocks noGrp="1"/>
          </p:cNvSpPr>
          <p:nvPr>
            <p:ph type="sldNum" sz="quarter" idx="12"/>
          </p:nvPr>
        </p:nvSpPr>
        <p:spPr/>
        <p:txBody>
          <a:bodyPr/>
          <a:lstStyle/>
          <a:p>
            <a:fld id="{3A98EE3D-8CD1-4C3F-BD1C-C98C9596463C}" type="slidenum">
              <a:rPr lang="en-US" smtClean="0"/>
              <a:t>82</a:t>
            </a:fld>
            <a:endParaRPr lang="en-US" dirty="0"/>
          </a:p>
        </p:txBody>
      </p:sp>
    </p:spTree>
    <p:extLst>
      <p:ext uri="{BB962C8B-B14F-4D97-AF65-F5344CB8AC3E}">
        <p14:creationId xmlns:p14="http://schemas.microsoft.com/office/powerpoint/2010/main" val="39764836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39368"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lnSpc>
                <a:spcPts val="2550"/>
              </a:lnSpc>
              <a:spcBef>
                <a:spcPts val="0"/>
              </a:spcBef>
              <a:spcAft>
                <a:spcPts val="0"/>
              </a:spcAft>
            </a:pPr>
            <a:r>
              <a:rPr lang="en-US" sz="1800" b="1"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Step 4:  Modify </a:t>
            </a:r>
            <a:r>
              <a:rPr lang="en-US" sz="1800" b="1" dirty="0" err="1">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TestRunner</a:t>
            </a:r>
            <a:r>
              <a:rPr lang="en-US" sz="1800" b="1"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 to Implement Cucumber Extent Reporter</a:t>
            </a:r>
          </a:p>
        </p:txBody>
      </p:sp>
      <p:sp>
        <p:nvSpPr>
          <p:cNvPr id="2" name="Rectangle 2">
            <a:extLst>
              <a:ext uri="{FF2B5EF4-FFF2-40B4-BE49-F238E27FC236}">
                <a16:creationId xmlns:a16="http://schemas.microsoft.com/office/drawing/2014/main" id="{6CEE40E8-5720-4051-B822-33505C3CA396}"/>
              </a:ext>
            </a:extLst>
          </p:cNvPr>
          <p:cNvSpPr>
            <a:spLocks noChangeArrowheads="1"/>
          </p:cNvSpPr>
          <p:nvPr/>
        </p:nvSpPr>
        <p:spPr bwMode="auto">
          <a:xfrm>
            <a:off x="267460" y="71021"/>
            <a:ext cx="1165708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1. Modify the runner class and add the </a:t>
            </a:r>
            <a:r>
              <a:rPr kumimoji="0" lang="en-US" altLang="en-US" sz="1600" b="0" i="1" u="none" strike="noStrike" cap="none" normalizeH="0" baseline="0" dirty="0" err="1">
                <a:ln>
                  <a:noFill/>
                </a:ln>
                <a:solidFill>
                  <a:srgbClr val="0000FF"/>
                </a:solidFill>
                <a:effectLst/>
                <a:latin typeface="Arial" panose="020B0604020202020204" pitchFamily="34" charset="0"/>
                <a:ea typeface="Times New Roman" panose="02020603050405020304" pitchFamily="18" charset="0"/>
                <a:cs typeface="Arial" panose="020B0604020202020204" pitchFamily="34" charset="0"/>
              </a:rPr>
              <a:t>com.cucumber.listener.ExtentCucumberFormatter:output</a:t>
            </a:r>
            <a:r>
              <a:rPr kumimoji="0" lang="en-US" altLang="en-US" sz="1600" b="0" i="1" u="none" strike="noStrike" cap="none" normalizeH="0" baseline="0" dirty="0">
                <a:ln>
                  <a:noFill/>
                </a:ln>
                <a:solidFill>
                  <a:srgbClr val="0000FF"/>
                </a:solidFill>
                <a:effectLst/>
                <a:latin typeface="Arial" panose="020B0604020202020204" pitchFamily="34" charset="0"/>
                <a:ea typeface="Times New Roman" panose="02020603050405020304" pitchFamily="18" charset="0"/>
                <a:cs typeface="Arial" panose="020B0604020202020204" pitchFamily="34" charset="0"/>
              </a:rPr>
              <a:t>/report.html</a:t>
            </a: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as a plugin followed by the report file as input. This should be done within the </a:t>
            </a:r>
            <a:r>
              <a:rPr kumimoji="0" lang="en-US" altLang="en-US" sz="1600" b="0"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@CucumberOptions</a:t>
            </a: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annotation.</a:t>
            </a:r>
            <a:endPar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1" u="none" strike="noStrike" cap="none" normalizeH="0" baseline="0" dirty="0">
              <a:ln>
                <a:noFill/>
              </a:ln>
              <a:solidFill>
                <a:srgbClr val="0000FF"/>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rgbClr val="0000FF"/>
                </a:solidFill>
                <a:effectLst/>
                <a:latin typeface="Arial" panose="020B0604020202020204" pitchFamily="34" charset="0"/>
                <a:ea typeface="Times New Roman" panose="02020603050405020304" pitchFamily="18" charset="0"/>
                <a:cs typeface="Arial" panose="020B0604020202020204" pitchFamily="34" charset="0"/>
              </a:rPr>
              <a:t>@CucumberOptions( plugin = { “</a:t>
            </a:r>
            <a:r>
              <a:rPr kumimoji="0" lang="en-US" altLang="en-US" sz="1600" b="1" i="1" u="none" strike="noStrike" cap="none" normalizeH="0" baseline="0" dirty="0" err="1">
                <a:ln>
                  <a:noFill/>
                </a:ln>
                <a:solidFill>
                  <a:srgbClr val="0000FF"/>
                </a:solidFill>
                <a:effectLst/>
                <a:latin typeface="Arial" panose="020B0604020202020204" pitchFamily="34" charset="0"/>
                <a:ea typeface="Times New Roman" panose="02020603050405020304" pitchFamily="18" charset="0"/>
                <a:cs typeface="Arial" panose="020B0604020202020204" pitchFamily="34" charset="0"/>
              </a:rPr>
              <a:t>com.cucumber.listener.ExtentCucumberFormatter:target</a:t>
            </a:r>
            <a:r>
              <a:rPr kumimoji="0" lang="en-US" altLang="en-US" sz="1600" b="1" i="1" u="none" strike="noStrike" cap="none" normalizeH="0" baseline="0" dirty="0">
                <a:ln>
                  <a:noFill/>
                </a:ln>
                <a:solidFill>
                  <a:srgbClr val="0000FF"/>
                </a:solidFill>
                <a:effectLst/>
                <a:latin typeface="Arial" panose="020B0604020202020204" pitchFamily="34" charset="0"/>
                <a:ea typeface="Times New Roman" panose="02020603050405020304" pitchFamily="18" charset="0"/>
                <a:cs typeface="Arial" panose="020B0604020202020204" pitchFamily="34" charset="0"/>
              </a:rPr>
              <a:t>/cucumber-reports/report.html”})</a:t>
            </a:r>
            <a:endPar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The above setup will generate the report in the output directory with the name of the report.html.</a:t>
            </a:r>
            <a:endPar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2. Write Extent Reports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Add a method </a:t>
            </a:r>
            <a:r>
              <a:rPr kumimoji="0" lang="en-US" altLang="en-US" sz="1600" b="0" i="1"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writeExtentReport</a:t>
            </a:r>
            <a:r>
              <a:rPr kumimoji="0" lang="en-US" altLang="en-US" sz="1600" b="0"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in the </a:t>
            </a:r>
            <a:r>
              <a:rPr kumimoji="0" lang="en-US" altLang="en-US" sz="1600" b="0" i="1"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TestRunner</a:t>
            </a: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class to write the report.</a:t>
            </a:r>
            <a:endPar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5121" name="Picture 184">
            <a:extLst>
              <a:ext uri="{FF2B5EF4-FFF2-40B4-BE49-F238E27FC236}">
                <a16:creationId xmlns:a16="http://schemas.microsoft.com/office/drawing/2014/main" id="{C81EC389-EF46-465E-B651-45F948F57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459" y="2379344"/>
            <a:ext cx="10287050" cy="1488691"/>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73EFA9F-1DB0-8DBE-0457-30546B75D6BE}"/>
              </a:ext>
            </a:extLst>
          </p:cNvPr>
          <p:cNvSpPr>
            <a:spLocks noGrp="1"/>
          </p:cNvSpPr>
          <p:nvPr>
            <p:ph type="ftr" sz="quarter" idx="11"/>
          </p:nvPr>
        </p:nvSpPr>
        <p:spPr/>
        <p:txBody>
          <a:bodyPr/>
          <a:lstStyle/>
          <a:p>
            <a:pPr algn="l"/>
            <a:r>
              <a:rPr lang="en-US"/>
              <a:t>@NAVEENKUMAR PALANISAMY</a:t>
            </a:r>
            <a:endParaRPr lang="en-US" dirty="0"/>
          </a:p>
        </p:txBody>
      </p:sp>
      <p:sp>
        <p:nvSpPr>
          <p:cNvPr id="4" name="Date Placeholder 3">
            <a:extLst>
              <a:ext uri="{FF2B5EF4-FFF2-40B4-BE49-F238E27FC236}">
                <a16:creationId xmlns:a16="http://schemas.microsoft.com/office/drawing/2014/main" id="{CA61D2ED-CF3B-B53C-D2BC-CFBE5984ACFC}"/>
              </a:ext>
            </a:extLst>
          </p:cNvPr>
          <p:cNvSpPr>
            <a:spLocks noGrp="1"/>
          </p:cNvSpPr>
          <p:nvPr>
            <p:ph type="dt" sz="half" idx="10"/>
          </p:nvPr>
        </p:nvSpPr>
        <p:spPr/>
        <p:txBody>
          <a:bodyPr/>
          <a:lstStyle/>
          <a:p>
            <a:fld id="{AF43CF90-084F-4CC1-A437-380B5544509B}" type="datetime1">
              <a:rPr lang="en-US" smtClean="0"/>
              <a:t>8/2/2023</a:t>
            </a:fld>
            <a:endParaRPr lang="en-US" dirty="0"/>
          </a:p>
        </p:txBody>
      </p:sp>
      <p:sp>
        <p:nvSpPr>
          <p:cNvPr id="6" name="Slide Number Placeholder 5">
            <a:extLst>
              <a:ext uri="{FF2B5EF4-FFF2-40B4-BE49-F238E27FC236}">
                <a16:creationId xmlns:a16="http://schemas.microsoft.com/office/drawing/2014/main" id="{1A806388-0D98-CB23-639E-4B6DE229FBE9}"/>
              </a:ext>
            </a:extLst>
          </p:cNvPr>
          <p:cNvSpPr>
            <a:spLocks noGrp="1"/>
          </p:cNvSpPr>
          <p:nvPr>
            <p:ph type="sldNum" sz="quarter" idx="12"/>
          </p:nvPr>
        </p:nvSpPr>
        <p:spPr/>
        <p:txBody>
          <a:bodyPr/>
          <a:lstStyle/>
          <a:p>
            <a:fld id="{3A98EE3D-8CD1-4C3F-BD1C-C98C9596463C}" type="slidenum">
              <a:rPr lang="en-US" smtClean="0"/>
              <a:t>83</a:t>
            </a:fld>
            <a:endParaRPr lang="en-US" dirty="0"/>
          </a:p>
        </p:txBody>
      </p:sp>
    </p:spTree>
    <p:extLst>
      <p:ext uri="{BB962C8B-B14F-4D97-AF65-F5344CB8AC3E}">
        <p14:creationId xmlns:p14="http://schemas.microsoft.com/office/powerpoint/2010/main" val="19599496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535021" y="4914900"/>
            <a:ext cx="10617611" cy="14097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fontScale="92500" lnSpcReduction="20000"/>
          </a:bodyPr>
          <a:lstStyle/>
          <a:p>
            <a:pPr marL="0" marR="0">
              <a:lnSpc>
                <a:spcPct val="107000"/>
              </a:lnSpc>
              <a:spcBef>
                <a:spcPts val="0"/>
              </a:spcBef>
              <a:spcAft>
                <a:spcPts val="0"/>
              </a:spcAft>
            </a:pPr>
            <a:r>
              <a:rPr lang="en-US" sz="1800" b="1"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Run as JUnit</a:t>
            </a:r>
            <a:endParaRPr lang="en-US" sz="1800" dirty="0">
              <a:solidFill>
                <a:schemeClr val="bg1">
                  <a:lumMod val="95000"/>
                </a:schemeClr>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Now we are all set to run the Cucumber test. Right Click on </a:t>
            </a:r>
            <a:r>
              <a:rPr lang="en-US" sz="1800" b="1" dirty="0" err="1">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TestRunner</a:t>
            </a:r>
            <a:r>
              <a:rPr lang="en-US" sz="1800"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 class and Click </a:t>
            </a:r>
            <a:r>
              <a:rPr lang="en-US" sz="1800" b="1"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Run As  &gt;&gt; JUnit Test. </a:t>
            </a:r>
            <a:r>
              <a:rPr lang="en-US" sz="1800"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Cucumber will run the script the same way it runs in Selenium WebDriver and the result will be shown in the left-hand side project explorer window in JUnit tab.</a:t>
            </a:r>
            <a:endParaRPr lang="en-US" sz="1800" dirty="0">
              <a:solidFill>
                <a:schemeClr val="bg1">
                  <a:lumMod val="95000"/>
                </a:schemeClr>
              </a:solidFill>
              <a:effectLst/>
              <a:latin typeface="Arial" panose="020B0604020202020204" pitchFamily="34" charset="0"/>
              <a:ea typeface="Calibri" panose="020F0502020204030204" pitchFamily="34" charset="0"/>
              <a:cs typeface="Arial" panose="020B0604020202020204" pitchFamily="34" charset="0"/>
            </a:endParaRPr>
          </a:p>
          <a:p>
            <a:endParaRPr lang="en-US" sz="1800"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endParaRPr>
          </a:p>
          <a:p>
            <a:r>
              <a:rPr lang="en-US" sz="1800"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You may find the report at C:\ToolsQA\CucumberFramework\target\cucumber-reports folder</a:t>
            </a:r>
            <a:endParaRPr lang="en-US" sz="1800" b="1"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4E172858-E71A-44DD-9F0C-451A34801443}"/>
              </a:ext>
            </a:extLst>
          </p:cNvPr>
          <p:cNvPicPr/>
          <p:nvPr/>
        </p:nvPicPr>
        <p:blipFill>
          <a:blip r:embed="rId2"/>
          <a:stretch>
            <a:fillRect/>
          </a:stretch>
        </p:blipFill>
        <p:spPr>
          <a:xfrm>
            <a:off x="1009650" y="235725"/>
            <a:ext cx="8724900" cy="4193400"/>
          </a:xfrm>
          <a:prstGeom prst="rect">
            <a:avLst/>
          </a:prstGeom>
        </p:spPr>
      </p:pic>
      <p:sp>
        <p:nvSpPr>
          <p:cNvPr id="2" name="Footer Placeholder 1">
            <a:extLst>
              <a:ext uri="{FF2B5EF4-FFF2-40B4-BE49-F238E27FC236}">
                <a16:creationId xmlns:a16="http://schemas.microsoft.com/office/drawing/2014/main" id="{A00727B6-45E3-94FB-9E72-F401B5396DC7}"/>
              </a:ext>
            </a:extLst>
          </p:cNvPr>
          <p:cNvSpPr>
            <a:spLocks noGrp="1"/>
          </p:cNvSpPr>
          <p:nvPr>
            <p:ph type="ftr" sz="quarter" idx="11"/>
          </p:nvPr>
        </p:nvSpPr>
        <p:spPr/>
        <p:txBody>
          <a:bodyPr/>
          <a:lstStyle/>
          <a:p>
            <a:pPr algn="l"/>
            <a:r>
              <a:rPr lang="en-US"/>
              <a:t>@NAVEENKUMAR PALANISAMY</a:t>
            </a:r>
            <a:endParaRPr lang="en-US" dirty="0"/>
          </a:p>
        </p:txBody>
      </p:sp>
      <p:sp>
        <p:nvSpPr>
          <p:cNvPr id="3" name="Date Placeholder 2">
            <a:extLst>
              <a:ext uri="{FF2B5EF4-FFF2-40B4-BE49-F238E27FC236}">
                <a16:creationId xmlns:a16="http://schemas.microsoft.com/office/drawing/2014/main" id="{C487A74D-EDAD-292F-D900-FB3088385DFC}"/>
              </a:ext>
            </a:extLst>
          </p:cNvPr>
          <p:cNvSpPr>
            <a:spLocks noGrp="1"/>
          </p:cNvSpPr>
          <p:nvPr>
            <p:ph type="dt" sz="half" idx="10"/>
          </p:nvPr>
        </p:nvSpPr>
        <p:spPr/>
        <p:txBody>
          <a:bodyPr/>
          <a:lstStyle/>
          <a:p>
            <a:fld id="{0E671CF3-1B95-4659-B3F8-A828A8DE3269}" type="datetime1">
              <a:rPr lang="en-US" smtClean="0"/>
              <a:t>8/2/2023</a:t>
            </a:fld>
            <a:endParaRPr lang="en-US" dirty="0"/>
          </a:p>
        </p:txBody>
      </p:sp>
      <p:sp>
        <p:nvSpPr>
          <p:cNvPr id="4" name="Slide Number Placeholder 3">
            <a:extLst>
              <a:ext uri="{FF2B5EF4-FFF2-40B4-BE49-F238E27FC236}">
                <a16:creationId xmlns:a16="http://schemas.microsoft.com/office/drawing/2014/main" id="{2FDC98C4-92A0-0EDA-27D7-7726A0F2E58F}"/>
              </a:ext>
            </a:extLst>
          </p:cNvPr>
          <p:cNvSpPr>
            <a:spLocks noGrp="1"/>
          </p:cNvSpPr>
          <p:nvPr>
            <p:ph type="sldNum" sz="quarter" idx="12"/>
          </p:nvPr>
        </p:nvSpPr>
        <p:spPr/>
        <p:txBody>
          <a:bodyPr/>
          <a:lstStyle/>
          <a:p>
            <a:fld id="{3A98EE3D-8CD1-4C3F-BD1C-C98C9596463C}" type="slidenum">
              <a:rPr lang="en-US" smtClean="0"/>
              <a:t>84</a:t>
            </a:fld>
            <a:endParaRPr lang="en-US" dirty="0"/>
          </a:p>
        </p:txBody>
      </p:sp>
    </p:spTree>
    <p:extLst>
      <p:ext uri="{BB962C8B-B14F-4D97-AF65-F5344CB8AC3E}">
        <p14:creationId xmlns:p14="http://schemas.microsoft.com/office/powerpoint/2010/main" val="6310721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251215" y="5611924"/>
            <a:ext cx="11397006" cy="81777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lnSpc>
                <a:spcPts val="3300"/>
              </a:lnSpc>
              <a:spcBef>
                <a:spcPts val="0"/>
              </a:spcBef>
              <a:spcAft>
                <a:spcPts val="750"/>
              </a:spcAft>
            </a:pPr>
            <a:r>
              <a:rPr lang="en-US" sz="1800" b="1"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Cucumber Extent Reporter Features</a:t>
            </a:r>
          </a:p>
        </p:txBody>
      </p:sp>
      <p:sp>
        <p:nvSpPr>
          <p:cNvPr id="2" name="Rectangle 3">
            <a:extLst>
              <a:ext uri="{FF2B5EF4-FFF2-40B4-BE49-F238E27FC236}">
                <a16:creationId xmlns:a16="http://schemas.microsoft.com/office/drawing/2014/main" id="{FBA015ED-CA31-4731-8380-06CF3F859712}"/>
              </a:ext>
            </a:extLst>
          </p:cNvPr>
          <p:cNvSpPr>
            <a:spLocks noChangeArrowheads="1"/>
          </p:cNvSpPr>
          <p:nvPr/>
        </p:nvSpPr>
        <p:spPr bwMode="auto">
          <a:xfrm>
            <a:off x="754143" y="787957"/>
            <a:ext cx="17568601" cy="56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B446BCCD-8575-4F74-A302-F61026F945D3}"/>
              </a:ext>
            </a:extLst>
          </p:cNvPr>
          <p:cNvPicPr/>
          <p:nvPr/>
        </p:nvPicPr>
        <p:blipFill>
          <a:blip r:embed="rId2"/>
          <a:stretch>
            <a:fillRect/>
          </a:stretch>
        </p:blipFill>
        <p:spPr>
          <a:xfrm>
            <a:off x="1591761" y="0"/>
            <a:ext cx="9846096" cy="5009745"/>
          </a:xfrm>
          <a:prstGeom prst="rect">
            <a:avLst/>
          </a:prstGeom>
        </p:spPr>
      </p:pic>
      <p:sp>
        <p:nvSpPr>
          <p:cNvPr id="3" name="Footer Placeholder 2">
            <a:extLst>
              <a:ext uri="{FF2B5EF4-FFF2-40B4-BE49-F238E27FC236}">
                <a16:creationId xmlns:a16="http://schemas.microsoft.com/office/drawing/2014/main" id="{661A47E7-80A2-9835-C560-93D11DFFFEA7}"/>
              </a:ext>
            </a:extLst>
          </p:cNvPr>
          <p:cNvSpPr>
            <a:spLocks noGrp="1"/>
          </p:cNvSpPr>
          <p:nvPr>
            <p:ph type="ftr" sz="quarter" idx="11"/>
          </p:nvPr>
        </p:nvSpPr>
        <p:spPr/>
        <p:txBody>
          <a:bodyPr/>
          <a:lstStyle/>
          <a:p>
            <a:pPr algn="l"/>
            <a:r>
              <a:rPr lang="en-US"/>
              <a:t>@NAVEENKUMAR PALANISAMY</a:t>
            </a:r>
            <a:endParaRPr lang="en-US" dirty="0"/>
          </a:p>
        </p:txBody>
      </p:sp>
      <p:sp>
        <p:nvSpPr>
          <p:cNvPr id="4" name="Date Placeholder 3">
            <a:extLst>
              <a:ext uri="{FF2B5EF4-FFF2-40B4-BE49-F238E27FC236}">
                <a16:creationId xmlns:a16="http://schemas.microsoft.com/office/drawing/2014/main" id="{D64369AC-AD85-6473-BA12-42609E189438}"/>
              </a:ext>
            </a:extLst>
          </p:cNvPr>
          <p:cNvSpPr>
            <a:spLocks noGrp="1"/>
          </p:cNvSpPr>
          <p:nvPr>
            <p:ph type="dt" sz="half" idx="10"/>
          </p:nvPr>
        </p:nvSpPr>
        <p:spPr/>
        <p:txBody>
          <a:bodyPr/>
          <a:lstStyle/>
          <a:p>
            <a:fld id="{04F0964C-71E3-4C03-AF23-7C6981B4757E}" type="datetime1">
              <a:rPr lang="en-US" smtClean="0"/>
              <a:t>8/2/2023</a:t>
            </a:fld>
            <a:endParaRPr lang="en-US" dirty="0"/>
          </a:p>
        </p:txBody>
      </p:sp>
      <p:sp>
        <p:nvSpPr>
          <p:cNvPr id="6" name="Slide Number Placeholder 5">
            <a:extLst>
              <a:ext uri="{FF2B5EF4-FFF2-40B4-BE49-F238E27FC236}">
                <a16:creationId xmlns:a16="http://schemas.microsoft.com/office/drawing/2014/main" id="{F1C8799F-A70C-F625-326C-1433CC2CD9F8}"/>
              </a:ext>
            </a:extLst>
          </p:cNvPr>
          <p:cNvSpPr>
            <a:spLocks noGrp="1"/>
          </p:cNvSpPr>
          <p:nvPr>
            <p:ph type="sldNum" sz="quarter" idx="12"/>
          </p:nvPr>
        </p:nvSpPr>
        <p:spPr/>
        <p:txBody>
          <a:bodyPr/>
          <a:lstStyle/>
          <a:p>
            <a:fld id="{3A98EE3D-8CD1-4C3F-BD1C-C98C9596463C}" type="slidenum">
              <a:rPr lang="en-US" smtClean="0"/>
              <a:t>85</a:t>
            </a:fld>
            <a:endParaRPr lang="en-US" dirty="0"/>
          </a:p>
        </p:txBody>
      </p:sp>
    </p:spTree>
    <p:extLst>
      <p:ext uri="{BB962C8B-B14F-4D97-AF65-F5344CB8AC3E}">
        <p14:creationId xmlns:p14="http://schemas.microsoft.com/office/powerpoint/2010/main" val="26960530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535021" y="4914900"/>
            <a:ext cx="10617611" cy="14097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endParaRPr lang="en-US" sz="2800" b="1" i="1"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endParaRPr>
          </a:p>
          <a:p>
            <a:r>
              <a:rPr lang="en-US" sz="2800" b="1" i="1"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Set System Information in Report</a:t>
            </a:r>
            <a:endParaRPr lang="en-US" sz="2800" b="1"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endParaRPr>
          </a:p>
          <a:p>
            <a:endParaRPr lang="en-US" sz="2800" dirty="0">
              <a:solidFill>
                <a:schemeClr val="bg1">
                  <a:lumMod val="95000"/>
                </a:schemeClr>
              </a:solidFill>
              <a:latin typeface="Arial" panose="020B0604020202020204" pitchFamily="34" charset="0"/>
              <a:cs typeface="Arial" panose="020B0604020202020204" pitchFamily="34" charset="0"/>
            </a:endParaRPr>
          </a:p>
        </p:txBody>
      </p:sp>
      <p:sp>
        <p:nvSpPr>
          <p:cNvPr id="2" name="Rectangle 2">
            <a:extLst>
              <a:ext uri="{FF2B5EF4-FFF2-40B4-BE49-F238E27FC236}">
                <a16:creationId xmlns:a16="http://schemas.microsoft.com/office/drawing/2014/main" id="{E9643FC5-D6CB-4B5E-AAB6-FB772C78768C}"/>
              </a:ext>
            </a:extLst>
          </p:cNvPr>
          <p:cNvSpPr>
            <a:spLocks noChangeArrowheads="1"/>
          </p:cNvSpPr>
          <p:nvPr/>
        </p:nvSpPr>
        <p:spPr bwMode="auto">
          <a:xfrm>
            <a:off x="769710" y="656367"/>
            <a:ext cx="96751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This gives you nice feature to set multiple System properties to the report, so that you know under which system configurations your test suite was executed and when. To set this just make use of </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Reporter</a:t>
            </a: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class and access its static method </a:t>
            </a:r>
            <a:r>
              <a:rPr kumimoji="0" lang="en-US" altLang="en-US" sz="1600" b="1" i="1"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setSystemInfo</a:t>
            </a:r>
            <a:r>
              <a:rPr kumimoji="0" lang="en-US" altLang="en-US" sz="1600" b="1"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r>
              <a:rPr kumimoji="0" lang="en-US" altLang="en-U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and pass it your information like below.</a:t>
            </a:r>
            <a:endPar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6145" name="Picture 187">
            <a:extLst>
              <a:ext uri="{FF2B5EF4-FFF2-40B4-BE49-F238E27FC236}">
                <a16:creationId xmlns:a16="http://schemas.microsoft.com/office/drawing/2014/main" id="{3786FFDD-65D2-4DF2-8702-05F2B73CA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13" y="1856696"/>
            <a:ext cx="7675126" cy="20913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B6F87FCC-8981-443C-8B78-82C57E1B0702}"/>
              </a:ext>
            </a:extLst>
          </p:cNvPr>
          <p:cNvSpPr>
            <a:spLocks noChangeArrowheads="1"/>
          </p:cNvSpPr>
          <p:nvPr/>
        </p:nvSpPr>
        <p:spPr bwMode="auto">
          <a:xfrm>
            <a:off x="769710" y="3627241"/>
            <a:ext cx="1171210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Footer Placeholder 3">
            <a:extLst>
              <a:ext uri="{FF2B5EF4-FFF2-40B4-BE49-F238E27FC236}">
                <a16:creationId xmlns:a16="http://schemas.microsoft.com/office/drawing/2014/main" id="{B5F4AAA9-B874-2722-D449-FE5B361B5797}"/>
              </a:ext>
            </a:extLst>
          </p:cNvPr>
          <p:cNvSpPr>
            <a:spLocks noGrp="1"/>
          </p:cNvSpPr>
          <p:nvPr>
            <p:ph type="ftr" sz="quarter" idx="11"/>
          </p:nvPr>
        </p:nvSpPr>
        <p:spPr/>
        <p:txBody>
          <a:bodyPr/>
          <a:lstStyle/>
          <a:p>
            <a:pPr algn="l"/>
            <a:r>
              <a:rPr lang="en-US"/>
              <a:t>@NAVEENKUMAR PALANISAMY</a:t>
            </a:r>
            <a:endParaRPr lang="en-US" dirty="0"/>
          </a:p>
        </p:txBody>
      </p:sp>
      <p:sp>
        <p:nvSpPr>
          <p:cNvPr id="6" name="Date Placeholder 5">
            <a:extLst>
              <a:ext uri="{FF2B5EF4-FFF2-40B4-BE49-F238E27FC236}">
                <a16:creationId xmlns:a16="http://schemas.microsoft.com/office/drawing/2014/main" id="{87ED1AE1-CF65-2385-5355-47B99C0157F1}"/>
              </a:ext>
            </a:extLst>
          </p:cNvPr>
          <p:cNvSpPr>
            <a:spLocks noGrp="1"/>
          </p:cNvSpPr>
          <p:nvPr>
            <p:ph type="dt" sz="half" idx="10"/>
          </p:nvPr>
        </p:nvSpPr>
        <p:spPr/>
        <p:txBody>
          <a:bodyPr/>
          <a:lstStyle/>
          <a:p>
            <a:fld id="{B457240B-8F92-4F88-B032-EA6C13B19DF1}" type="datetime1">
              <a:rPr lang="en-US" smtClean="0"/>
              <a:t>8/2/2023</a:t>
            </a:fld>
            <a:endParaRPr lang="en-US" dirty="0"/>
          </a:p>
        </p:txBody>
      </p:sp>
      <p:sp>
        <p:nvSpPr>
          <p:cNvPr id="7" name="Slide Number Placeholder 6">
            <a:extLst>
              <a:ext uri="{FF2B5EF4-FFF2-40B4-BE49-F238E27FC236}">
                <a16:creationId xmlns:a16="http://schemas.microsoft.com/office/drawing/2014/main" id="{6543F084-6E79-B61E-695D-D35DD87BA615}"/>
              </a:ext>
            </a:extLst>
          </p:cNvPr>
          <p:cNvSpPr>
            <a:spLocks noGrp="1"/>
          </p:cNvSpPr>
          <p:nvPr>
            <p:ph type="sldNum" sz="quarter" idx="12"/>
          </p:nvPr>
        </p:nvSpPr>
        <p:spPr/>
        <p:txBody>
          <a:bodyPr/>
          <a:lstStyle/>
          <a:p>
            <a:fld id="{3A98EE3D-8CD1-4C3F-BD1C-C98C9596463C}" type="slidenum">
              <a:rPr lang="en-US" smtClean="0"/>
              <a:t>86</a:t>
            </a:fld>
            <a:endParaRPr lang="en-US" dirty="0"/>
          </a:p>
        </p:txBody>
      </p:sp>
    </p:spTree>
    <p:extLst>
      <p:ext uri="{BB962C8B-B14F-4D97-AF65-F5344CB8AC3E}">
        <p14:creationId xmlns:p14="http://schemas.microsoft.com/office/powerpoint/2010/main" val="25726938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535021" y="4914900"/>
            <a:ext cx="10617611" cy="14097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endParaRPr lang="en-US" sz="2800" b="1" i="1" dirty="0">
              <a:solidFill>
                <a:schemeClr val="bg1">
                  <a:lumMod val="95000"/>
                </a:schemeClr>
              </a:solidFill>
              <a:latin typeface="Arial" panose="020B0604020202020204" pitchFamily="34" charset="0"/>
              <a:ea typeface="Times New Roman" panose="02020603050405020304" pitchFamily="18" charset="0"/>
              <a:cs typeface="Arial" panose="020B0604020202020204" pitchFamily="34" charset="0"/>
            </a:endParaRPr>
          </a:p>
          <a:p>
            <a:r>
              <a:rPr lang="en-US" sz="2800" b="1" u="sng" dirty="0">
                <a:solidFill>
                  <a:schemeClr val="bg1">
                    <a:lumMod val="95000"/>
                  </a:schemeClr>
                </a:solidFill>
                <a:effectLst/>
                <a:latin typeface="Arial" panose="020B0604020202020204" pitchFamily="34" charset="0"/>
                <a:ea typeface="Times New Roman" panose="02020603050405020304" pitchFamily="18" charset="0"/>
                <a:cs typeface="Arial" panose="020B0604020202020204" pitchFamily="34" charset="0"/>
              </a:rPr>
              <a:t>OUTPUT</a:t>
            </a:r>
            <a:endParaRPr lang="en-US" sz="2800" u="sng" dirty="0">
              <a:solidFill>
                <a:schemeClr val="bg1">
                  <a:lumMod val="95000"/>
                </a:schemeClr>
              </a:solidFill>
              <a:latin typeface="Arial" panose="020B0604020202020204" pitchFamily="34" charset="0"/>
              <a:cs typeface="Arial" panose="020B0604020202020204" pitchFamily="34" charset="0"/>
            </a:endParaRPr>
          </a:p>
        </p:txBody>
      </p:sp>
      <p:sp>
        <p:nvSpPr>
          <p:cNvPr id="3" name="Rectangle 3">
            <a:extLst>
              <a:ext uri="{FF2B5EF4-FFF2-40B4-BE49-F238E27FC236}">
                <a16:creationId xmlns:a16="http://schemas.microsoft.com/office/drawing/2014/main" id="{B6F87FCC-8981-443C-8B78-82C57E1B0702}"/>
              </a:ext>
            </a:extLst>
          </p:cNvPr>
          <p:cNvSpPr>
            <a:spLocks noChangeArrowheads="1"/>
          </p:cNvSpPr>
          <p:nvPr/>
        </p:nvSpPr>
        <p:spPr bwMode="auto">
          <a:xfrm>
            <a:off x="769710" y="3627241"/>
            <a:ext cx="1171210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602E8959-FD10-42FF-B222-46BA910D9FED}"/>
              </a:ext>
            </a:extLst>
          </p:cNvPr>
          <p:cNvPicPr/>
          <p:nvPr/>
        </p:nvPicPr>
        <p:blipFill>
          <a:blip r:embed="rId2"/>
          <a:stretch>
            <a:fillRect/>
          </a:stretch>
        </p:blipFill>
        <p:spPr>
          <a:xfrm>
            <a:off x="1120545" y="120223"/>
            <a:ext cx="9531743" cy="4451747"/>
          </a:xfrm>
          <a:prstGeom prst="rect">
            <a:avLst/>
          </a:prstGeom>
        </p:spPr>
      </p:pic>
      <p:sp>
        <p:nvSpPr>
          <p:cNvPr id="2" name="Footer Placeholder 1">
            <a:extLst>
              <a:ext uri="{FF2B5EF4-FFF2-40B4-BE49-F238E27FC236}">
                <a16:creationId xmlns:a16="http://schemas.microsoft.com/office/drawing/2014/main" id="{B5205756-6072-0573-456A-891C8EE314ED}"/>
              </a:ext>
            </a:extLst>
          </p:cNvPr>
          <p:cNvSpPr>
            <a:spLocks noGrp="1"/>
          </p:cNvSpPr>
          <p:nvPr>
            <p:ph type="ftr" sz="quarter" idx="11"/>
          </p:nvPr>
        </p:nvSpPr>
        <p:spPr/>
        <p:txBody>
          <a:bodyPr/>
          <a:lstStyle/>
          <a:p>
            <a:pPr algn="l"/>
            <a:r>
              <a:rPr lang="en-US"/>
              <a:t>@NAVEENKUMAR PALANISAMY</a:t>
            </a:r>
            <a:endParaRPr lang="en-US" dirty="0"/>
          </a:p>
        </p:txBody>
      </p:sp>
      <p:sp>
        <p:nvSpPr>
          <p:cNvPr id="4" name="Date Placeholder 3">
            <a:extLst>
              <a:ext uri="{FF2B5EF4-FFF2-40B4-BE49-F238E27FC236}">
                <a16:creationId xmlns:a16="http://schemas.microsoft.com/office/drawing/2014/main" id="{407BE9A2-28AD-30BC-58C9-E7CEB164A4B9}"/>
              </a:ext>
            </a:extLst>
          </p:cNvPr>
          <p:cNvSpPr>
            <a:spLocks noGrp="1"/>
          </p:cNvSpPr>
          <p:nvPr>
            <p:ph type="dt" sz="half" idx="10"/>
          </p:nvPr>
        </p:nvSpPr>
        <p:spPr/>
        <p:txBody>
          <a:bodyPr/>
          <a:lstStyle/>
          <a:p>
            <a:fld id="{B19B04A1-BFE2-4109-ACA8-4C3AC09F215C}" type="datetime1">
              <a:rPr lang="en-US" smtClean="0"/>
              <a:t>8/2/2023</a:t>
            </a:fld>
            <a:endParaRPr lang="en-US" dirty="0"/>
          </a:p>
        </p:txBody>
      </p:sp>
      <p:sp>
        <p:nvSpPr>
          <p:cNvPr id="7" name="Slide Number Placeholder 6">
            <a:extLst>
              <a:ext uri="{FF2B5EF4-FFF2-40B4-BE49-F238E27FC236}">
                <a16:creationId xmlns:a16="http://schemas.microsoft.com/office/drawing/2014/main" id="{C67D44D1-FFBB-B9EC-AB41-DABE5C263DCD}"/>
              </a:ext>
            </a:extLst>
          </p:cNvPr>
          <p:cNvSpPr>
            <a:spLocks noGrp="1"/>
          </p:cNvSpPr>
          <p:nvPr>
            <p:ph type="sldNum" sz="quarter" idx="12"/>
          </p:nvPr>
        </p:nvSpPr>
        <p:spPr/>
        <p:txBody>
          <a:bodyPr/>
          <a:lstStyle/>
          <a:p>
            <a:fld id="{3A98EE3D-8CD1-4C3F-BD1C-C98C9596463C}" type="slidenum">
              <a:rPr lang="en-US" smtClean="0"/>
              <a:t>87</a:t>
            </a:fld>
            <a:endParaRPr lang="en-US" dirty="0"/>
          </a:p>
        </p:txBody>
      </p:sp>
    </p:spTree>
    <p:extLst>
      <p:ext uri="{BB962C8B-B14F-4D97-AF65-F5344CB8AC3E}">
        <p14:creationId xmlns:p14="http://schemas.microsoft.com/office/powerpoint/2010/main" val="40549435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269A-5CCA-4EFE-AA12-313E8F19E7D4}"/>
              </a:ext>
            </a:extLst>
          </p:cNvPr>
          <p:cNvSpPr>
            <a:spLocks noGrp="1"/>
          </p:cNvSpPr>
          <p:nvPr>
            <p:ph type="title"/>
          </p:nvPr>
        </p:nvSpPr>
        <p:spPr>
          <a:xfrm>
            <a:off x="1097280" y="988908"/>
            <a:ext cx="10058400" cy="1450757"/>
          </a:xfrm>
        </p:spPr>
        <p:txBody>
          <a:bodyPr>
            <a:normAutofit fontScale="90000"/>
          </a:bodyPr>
          <a:lstStyle/>
          <a:p>
            <a:pPr algn="ctr"/>
            <a:r>
              <a:rPr lang="en-US" sz="3100" b="1"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Run Cucumber Test from Command Line / Terminal</a:t>
            </a:r>
            <a:br>
              <a:rPr lang="en-US" sz="1800" b="1" dirty="0">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1A5353FE-EFCE-4DA3-950E-F38EA70E7A33}"/>
              </a:ext>
            </a:extLst>
          </p:cNvPr>
          <p:cNvSpPr>
            <a:spLocks noGrp="1"/>
          </p:cNvSpPr>
          <p:nvPr>
            <p:ph idx="1"/>
          </p:nvPr>
        </p:nvSpPr>
        <p:spPr/>
        <p:txBody>
          <a:bodyPr/>
          <a:lstStyle/>
          <a:p>
            <a:pPr>
              <a:lnSpc>
                <a:spcPct val="150000"/>
              </a:lnSpc>
              <a:spcBef>
                <a:spcPts val="0"/>
              </a:spcBef>
              <a:spcAft>
                <a:spcPts val="0"/>
              </a:spcAft>
              <a:buFont typeface="Wingdings" panose="05000000000000000000" pitchFamily="2" charset="2"/>
              <a:buChar char="Ø"/>
            </a:pP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There are different ways to run Cucumber Test from command line. </a:t>
            </a:r>
          </a:p>
          <a:p>
            <a:pPr>
              <a:lnSpc>
                <a:spcPct val="150000"/>
              </a:lnSpc>
              <a:spcBef>
                <a:spcPts val="0"/>
              </a:spcBef>
              <a:spcAft>
                <a:spcPts val="0"/>
              </a:spcAft>
              <a:buFont typeface="Wingdings" panose="05000000000000000000" pitchFamily="2" charset="2"/>
              <a:buChar char="Ø"/>
            </a:pP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Tests can be run by using JUnit and Maven as well. But maven is the most suggested way and has extra benefits to it. </a:t>
            </a:r>
          </a:p>
          <a:p>
            <a:pPr>
              <a:lnSpc>
                <a:spcPct val="150000"/>
              </a:lnSpc>
              <a:spcBef>
                <a:spcPts val="0"/>
              </a:spcBef>
              <a:spcAft>
                <a:spcPts val="0"/>
              </a:spcAft>
              <a:buFont typeface="Wingdings" panose="05000000000000000000" pitchFamily="2" charset="2"/>
              <a:buChar char="Ø"/>
            </a:pP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This is why we started this Project as Maven project. And remember, Maven has a lot of advantages over other build tools, such as dependency management, lots of plugins and the convenience of running integration tests.</a:t>
            </a:r>
          </a:p>
          <a:p>
            <a:pPr>
              <a:lnSpc>
                <a:spcPct val="150000"/>
              </a:lnSpc>
              <a:spcBef>
                <a:spcPts val="0"/>
              </a:spcBef>
              <a:spcAft>
                <a:spcPts val="0"/>
              </a:spcAft>
              <a:buFont typeface="Wingdings" panose="05000000000000000000" pitchFamily="2" charset="2"/>
              <a:buChar char="Ø"/>
            </a:pP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Maven will allow our test cases to be run in different flavors, such as from the </a:t>
            </a:r>
            <a:r>
              <a:rPr lang="en-US" sz="20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Terminal</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integrating with </a:t>
            </a:r>
            <a:r>
              <a:rPr lang="en-US" sz="20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Jenkins</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and </a:t>
            </a:r>
            <a:r>
              <a:rPr lang="en-US" sz="20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parallel</a:t>
            </a:r>
            <a:r>
              <a:rPr lang="en-US" sz="2000" i="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execution</a:t>
            </a:r>
            <a:r>
              <a:rPr lang="en-US" sz="20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endParaRPr lang="en-US" sz="2000" dirty="0">
              <a:effectLst/>
              <a:latin typeface="Arial" panose="020B0604020202020204" pitchFamily="34" charset="0"/>
              <a:ea typeface="Times New Roman" panose="02020603050405020304" pitchFamily="18" charset="0"/>
              <a:cs typeface="Arial" panose="020B0604020202020204" pitchFamily="34" charset="0"/>
            </a:endParaRPr>
          </a:p>
          <a:p>
            <a:endParaRPr lang="en-US" dirty="0"/>
          </a:p>
        </p:txBody>
      </p:sp>
      <p:sp>
        <p:nvSpPr>
          <p:cNvPr id="4" name="Footer Placeholder 3">
            <a:extLst>
              <a:ext uri="{FF2B5EF4-FFF2-40B4-BE49-F238E27FC236}">
                <a16:creationId xmlns:a16="http://schemas.microsoft.com/office/drawing/2014/main" id="{0CC15A46-5A1D-0ED6-1E33-4349E726D20D}"/>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768712F1-E6A9-4F72-6321-33A430DE0CFF}"/>
              </a:ext>
            </a:extLst>
          </p:cNvPr>
          <p:cNvSpPr>
            <a:spLocks noGrp="1"/>
          </p:cNvSpPr>
          <p:nvPr>
            <p:ph type="dt" sz="half" idx="10"/>
          </p:nvPr>
        </p:nvSpPr>
        <p:spPr/>
        <p:txBody>
          <a:bodyPr/>
          <a:lstStyle/>
          <a:p>
            <a:fld id="{309AE565-C7A8-4B43-9F55-43DEAAE2BB7C}" type="datetime1">
              <a:rPr lang="en-US" smtClean="0"/>
              <a:t>8/2/2023</a:t>
            </a:fld>
            <a:endParaRPr lang="en-US" dirty="0"/>
          </a:p>
        </p:txBody>
      </p:sp>
      <p:sp>
        <p:nvSpPr>
          <p:cNvPr id="6" name="Slide Number Placeholder 5">
            <a:extLst>
              <a:ext uri="{FF2B5EF4-FFF2-40B4-BE49-F238E27FC236}">
                <a16:creationId xmlns:a16="http://schemas.microsoft.com/office/drawing/2014/main" id="{CE098CDE-F6A6-44A7-2362-639BCF8E7853}"/>
              </a:ext>
            </a:extLst>
          </p:cNvPr>
          <p:cNvSpPr>
            <a:spLocks noGrp="1"/>
          </p:cNvSpPr>
          <p:nvPr>
            <p:ph type="sldNum" sz="quarter" idx="12"/>
          </p:nvPr>
        </p:nvSpPr>
        <p:spPr/>
        <p:txBody>
          <a:bodyPr/>
          <a:lstStyle/>
          <a:p>
            <a:fld id="{3A98EE3D-8CD1-4C3F-BD1C-C98C9596463C}" type="slidenum">
              <a:rPr lang="en-US" smtClean="0"/>
              <a:t>88</a:t>
            </a:fld>
            <a:endParaRPr lang="en-US" dirty="0"/>
          </a:p>
        </p:txBody>
      </p:sp>
    </p:spTree>
    <p:extLst>
      <p:ext uri="{BB962C8B-B14F-4D97-AF65-F5344CB8AC3E}">
        <p14:creationId xmlns:p14="http://schemas.microsoft.com/office/powerpoint/2010/main" val="367058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97279"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spcBef>
                <a:spcPts val="0"/>
              </a:spcBef>
              <a:spcAft>
                <a:spcPts val="0"/>
              </a:spcAft>
            </a:pPr>
            <a:r>
              <a:rPr lang="en-US" sz="1800" dirty="0">
                <a:solidFill>
                  <a:schemeClr val="bg1"/>
                </a:solidFill>
                <a:effectLst/>
                <a:latin typeface="Helvetica" panose="020B0604020202020204" pitchFamily="34" charset="0"/>
                <a:ea typeface="Times New Roman" panose="02020603050405020304" pitchFamily="18" charset="0"/>
              </a:rPr>
              <a:t>1. Open the</a:t>
            </a:r>
            <a:r>
              <a:rPr lang="en-US" sz="1800" b="1" i="1" dirty="0">
                <a:solidFill>
                  <a:schemeClr val="bg1"/>
                </a:solidFill>
                <a:effectLst/>
                <a:latin typeface="Helvetica" panose="020B0604020202020204" pitchFamily="34" charset="0"/>
                <a:ea typeface="Times New Roman" panose="02020603050405020304" pitchFamily="18" charset="0"/>
              </a:rPr>
              <a:t> command prompt</a:t>
            </a:r>
            <a:r>
              <a:rPr lang="en-US" sz="1800" dirty="0">
                <a:solidFill>
                  <a:schemeClr val="bg1"/>
                </a:solidFill>
                <a:effectLst/>
                <a:latin typeface="Helvetica" panose="020B0604020202020204" pitchFamily="34" charset="0"/>
                <a:ea typeface="Times New Roman" panose="02020603050405020304" pitchFamily="18" charset="0"/>
              </a:rPr>
              <a:t> and </a:t>
            </a:r>
            <a:r>
              <a:rPr lang="en-US" sz="1800" b="1" i="1" dirty="0">
                <a:solidFill>
                  <a:schemeClr val="bg1"/>
                </a:solidFill>
                <a:effectLst/>
                <a:latin typeface="Helvetica" panose="020B0604020202020204" pitchFamily="34" charset="0"/>
                <a:ea typeface="Times New Roman" panose="02020603050405020304" pitchFamily="18" charset="0"/>
              </a:rPr>
              <a:t>cd</a:t>
            </a:r>
            <a:r>
              <a:rPr lang="en-US" sz="1800" dirty="0">
                <a:solidFill>
                  <a:schemeClr val="bg1"/>
                </a:solidFill>
                <a:effectLst/>
                <a:latin typeface="Helvetica" panose="020B0604020202020204" pitchFamily="34" charset="0"/>
                <a:ea typeface="Times New Roman" panose="02020603050405020304" pitchFamily="18" charset="0"/>
              </a:rPr>
              <a:t> until the project root directory.</a:t>
            </a:r>
            <a:endParaRPr lang="en-US" sz="1800" dirty="0">
              <a:solidFill>
                <a:schemeClr val="bg1"/>
              </a:solidFill>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4433C439-84CA-46D0-A6FC-632AC5605F61}"/>
              </a:ext>
            </a:extLst>
          </p:cNvPr>
          <p:cNvSpPr txBox="1"/>
          <p:nvPr/>
        </p:nvSpPr>
        <p:spPr>
          <a:xfrm>
            <a:off x="588231" y="44275"/>
            <a:ext cx="10113645" cy="743682"/>
          </a:xfrm>
          <a:prstGeom prst="rect">
            <a:avLst/>
          </a:prstGeom>
        </p:spPr>
        <p:txBody>
          <a:bodyPr vert="horz" lIns="91440" tIns="0" rIns="91440" bIns="0" rtlCol="0" anchor="b">
            <a:normAutofit/>
          </a:bodyPr>
          <a:lstStyle/>
          <a:p>
            <a:pPr>
              <a:lnSpc>
                <a:spcPct val="90000"/>
              </a:lnSpc>
              <a:spcBef>
                <a:spcPct val="0"/>
              </a:spcBef>
              <a:spcAft>
                <a:spcPts val="600"/>
              </a:spcAft>
            </a:pPr>
            <a:r>
              <a:rPr lang="en-US" sz="32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To Run Test from Command Line</a:t>
            </a:r>
            <a:r>
              <a:rPr lang="en-US" sz="4000" b="1" i="0" kern="1200" spc="-50" baseline="0" dirty="0">
                <a:latin typeface="Arial" panose="020B0604020202020204" pitchFamily="34" charset="0"/>
                <a:ea typeface="+mj-ea"/>
                <a:cs typeface="Arial" panose="020B0604020202020204" pitchFamily="34" charset="0"/>
              </a:rPr>
              <a:t>:</a:t>
            </a:r>
          </a:p>
        </p:txBody>
      </p:sp>
      <p:pic>
        <p:nvPicPr>
          <p:cNvPr id="7" name="Picture 6">
            <a:extLst>
              <a:ext uri="{FF2B5EF4-FFF2-40B4-BE49-F238E27FC236}">
                <a16:creationId xmlns:a16="http://schemas.microsoft.com/office/drawing/2014/main" id="{DB8E3CD1-7DC8-43FB-974F-DD507B849DB7}"/>
              </a:ext>
            </a:extLst>
          </p:cNvPr>
          <p:cNvPicPr/>
          <p:nvPr/>
        </p:nvPicPr>
        <p:blipFill>
          <a:blip r:embed="rId2"/>
          <a:stretch>
            <a:fillRect/>
          </a:stretch>
        </p:blipFill>
        <p:spPr>
          <a:xfrm>
            <a:off x="-1" y="1108346"/>
            <a:ext cx="12192001" cy="3257550"/>
          </a:xfrm>
          <a:prstGeom prst="rect">
            <a:avLst/>
          </a:prstGeom>
        </p:spPr>
      </p:pic>
      <p:sp>
        <p:nvSpPr>
          <p:cNvPr id="2" name="Footer Placeholder 1">
            <a:extLst>
              <a:ext uri="{FF2B5EF4-FFF2-40B4-BE49-F238E27FC236}">
                <a16:creationId xmlns:a16="http://schemas.microsoft.com/office/drawing/2014/main" id="{B9F9DD34-19D1-CE02-D99F-4168B45A9B5B}"/>
              </a:ext>
            </a:extLst>
          </p:cNvPr>
          <p:cNvSpPr>
            <a:spLocks noGrp="1"/>
          </p:cNvSpPr>
          <p:nvPr>
            <p:ph type="ftr" sz="quarter" idx="11"/>
          </p:nvPr>
        </p:nvSpPr>
        <p:spPr/>
        <p:txBody>
          <a:bodyPr/>
          <a:lstStyle/>
          <a:p>
            <a:pPr algn="l"/>
            <a:r>
              <a:rPr lang="en-US"/>
              <a:t>@NAVEENKUMAR PALANISAMY</a:t>
            </a:r>
            <a:endParaRPr lang="en-US" dirty="0"/>
          </a:p>
        </p:txBody>
      </p:sp>
      <p:sp>
        <p:nvSpPr>
          <p:cNvPr id="3" name="Date Placeholder 2">
            <a:extLst>
              <a:ext uri="{FF2B5EF4-FFF2-40B4-BE49-F238E27FC236}">
                <a16:creationId xmlns:a16="http://schemas.microsoft.com/office/drawing/2014/main" id="{54EBEA24-0923-775E-334D-67CF3F2A6116}"/>
              </a:ext>
            </a:extLst>
          </p:cNvPr>
          <p:cNvSpPr>
            <a:spLocks noGrp="1"/>
          </p:cNvSpPr>
          <p:nvPr>
            <p:ph type="dt" sz="half" idx="10"/>
          </p:nvPr>
        </p:nvSpPr>
        <p:spPr/>
        <p:txBody>
          <a:bodyPr/>
          <a:lstStyle/>
          <a:p>
            <a:fld id="{0B9F0B6D-5F74-43FD-B0B8-8A509D51E1F1}" type="datetime1">
              <a:rPr lang="en-US" smtClean="0"/>
              <a:t>8/2/2023</a:t>
            </a:fld>
            <a:endParaRPr lang="en-US" dirty="0"/>
          </a:p>
        </p:txBody>
      </p:sp>
      <p:sp>
        <p:nvSpPr>
          <p:cNvPr id="4" name="Slide Number Placeholder 3">
            <a:extLst>
              <a:ext uri="{FF2B5EF4-FFF2-40B4-BE49-F238E27FC236}">
                <a16:creationId xmlns:a16="http://schemas.microsoft.com/office/drawing/2014/main" id="{0DE592CE-EADD-9E26-5626-F5A2A4A9430D}"/>
              </a:ext>
            </a:extLst>
          </p:cNvPr>
          <p:cNvSpPr>
            <a:spLocks noGrp="1"/>
          </p:cNvSpPr>
          <p:nvPr>
            <p:ph type="sldNum" sz="quarter" idx="12"/>
          </p:nvPr>
        </p:nvSpPr>
        <p:spPr/>
        <p:txBody>
          <a:bodyPr/>
          <a:lstStyle/>
          <a:p>
            <a:fld id="{3A98EE3D-8CD1-4C3F-BD1C-C98C9596463C}" type="slidenum">
              <a:rPr lang="en-US" smtClean="0"/>
              <a:t>89</a:t>
            </a:fld>
            <a:endParaRPr lang="en-US" dirty="0"/>
          </a:p>
        </p:txBody>
      </p:sp>
    </p:spTree>
    <p:extLst>
      <p:ext uri="{BB962C8B-B14F-4D97-AF65-F5344CB8AC3E}">
        <p14:creationId xmlns:p14="http://schemas.microsoft.com/office/powerpoint/2010/main" val="2931287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635D0A01-A1B7-413A-8FCC-9679E693E1E4}"/>
              </a:ext>
            </a:extLst>
          </p:cNvPr>
          <p:cNvSpPr>
            <a:spLocks noGrp="1"/>
          </p:cNvSpPr>
          <p:nvPr>
            <p:ph idx="1"/>
          </p:nvPr>
        </p:nvSpPr>
        <p:spPr>
          <a:xfrm>
            <a:off x="5458984" y="113123"/>
            <a:ext cx="5928344" cy="6744878"/>
          </a:xfrm>
        </p:spPr>
        <p:txBody>
          <a:bodyPr>
            <a:normAutofit/>
          </a:bodyPr>
          <a:lstStyle/>
          <a:p>
            <a:pPr algn="just">
              <a:lnSpc>
                <a:spcPct val="150000"/>
              </a:lnSpc>
              <a:spcBef>
                <a:spcPts val="0"/>
              </a:spcBef>
              <a:spcAft>
                <a:spcPts val="0"/>
              </a:spcAft>
              <a:buFont typeface="Wingdings" panose="05000000000000000000" pitchFamily="2" charset="2"/>
              <a:buChar char="q"/>
              <a:tabLst>
                <a:tab pos="457200" algn="l"/>
              </a:tabLst>
            </a:pPr>
            <a:endPar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0"/>
              </a:spcBef>
              <a:spcAft>
                <a:spcPts val="0"/>
              </a:spcAft>
              <a:buFont typeface="Wingdings" panose="05000000000000000000" pitchFamily="2" charset="2"/>
              <a:buChar char="q"/>
              <a:tabLst>
                <a:tab pos="457200" algn="l"/>
              </a:tabLst>
            </a:pPr>
            <a:endParaRPr lang="en-US" sz="1800" i="1" dirty="0">
              <a:solidFill>
                <a:schemeClr val="tx1"/>
              </a:solidFill>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0"/>
              </a:spcBef>
              <a:spcAft>
                <a:spcPts val="0"/>
              </a:spcAft>
              <a:buFont typeface="Wingdings" panose="05000000000000000000" pitchFamily="2" charset="2"/>
              <a:buChar char="q"/>
              <a:tabLst>
                <a:tab pos="457200" algn="l"/>
              </a:tabLst>
            </a:pP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  BDD frameworks such as Cucumber or </a:t>
            </a:r>
            <a:r>
              <a:rPr lang="en-US" sz="1800" i="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JBehave</a:t>
            </a:r>
            <a:r>
              <a:rPr lang="en-US" sz="1800" i="1" dirty="0">
                <a:solidFill>
                  <a:schemeClr val="tx1"/>
                </a:solidFill>
                <a:effectLst/>
                <a:latin typeface="Arial" panose="020B0604020202020204" pitchFamily="34" charset="0"/>
                <a:ea typeface="Calibri" panose="020F0502020204030204" pitchFamily="34" charset="0"/>
                <a:cs typeface="Arial" panose="020B0604020202020204" pitchFamily="34" charset="0"/>
              </a:rPr>
              <a:t> are an enabler, acting a “bridge” between Business &amp; Technical Language.</a:t>
            </a:r>
          </a:p>
          <a:p>
            <a:pPr marR="0" lvl="0" algn="just">
              <a:lnSpc>
                <a:spcPct val="150000"/>
              </a:lnSpc>
              <a:spcBef>
                <a:spcPts val="0"/>
              </a:spcBef>
              <a:spcAft>
                <a:spcPts val="0"/>
              </a:spcAft>
              <a:buFont typeface="Wingdings" panose="05000000000000000000" pitchFamily="2" charset="2"/>
              <a:buChar char="q"/>
              <a:tabLst>
                <a:tab pos="457200" algn="l"/>
              </a:tabLst>
            </a:pPr>
            <a:r>
              <a:rPr lang="en-US" sz="1800" i="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Allowing direct interaction with the developer’s code, but we write BDD tests in a language that can also be made out by business stakeholders.</a:t>
            </a:r>
            <a:endParaRPr lang="en-US" sz="180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R="0" lvl="0" algn="just">
              <a:lnSpc>
                <a:spcPct val="150000"/>
              </a:lnSpc>
              <a:spcBef>
                <a:spcPts val="0"/>
              </a:spcBef>
              <a:spcAft>
                <a:spcPts val="0"/>
              </a:spcAft>
              <a:buFont typeface="Wingdings" panose="05000000000000000000" pitchFamily="2" charset="2"/>
              <a:buChar char="q"/>
              <a:tabLst>
                <a:tab pos="457200" algn="l"/>
              </a:tabLst>
            </a:pPr>
            <a:r>
              <a:rPr lang="en-US" sz="1800" i="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Last but not least, acceptance tests can execute automatically, while business stakeholders manually perform it.</a:t>
            </a: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R="0" lvl="0" algn="just">
              <a:lnSpc>
                <a:spcPct val="150000"/>
              </a:lnSpc>
              <a:spcBef>
                <a:spcPts val="0"/>
              </a:spcBef>
              <a:spcAft>
                <a:spcPts val="0"/>
              </a:spcAft>
              <a:buFont typeface="Wingdings" panose="05000000000000000000" pitchFamily="2" charset="2"/>
              <a:buChar char="q"/>
              <a:tabLst>
                <a:tab pos="457200" algn="l"/>
              </a:tabLst>
            </a:pPr>
            <a:endParaRPr lang="en-US" sz="1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3" name="Title 1">
            <a:extLst>
              <a:ext uri="{FF2B5EF4-FFF2-40B4-BE49-F238E27FC236}">
                <a16:creationId xmlns:a16="http://schemas.microsoft.com/office/drawing/2014/main" id="{BE175F12-2FE9-4E08-96DB-90CD817841F0}"/>
              </a:ext>
            </a:extLst>
          </p:cNvPr>
          <p:cNvSpPr>
            <a:spLocks noGrp="1"/>
          </p:cNvSpPr>
          <p:nvPr>
            <p:ph type="title"/>
          </p:nvPr>
        </p:nvSpPr>
        <p:spPr>
          <a:xfrm>
            <a:off x="275292" y="898934"/>
            <a:ext cx="3966769" cy="3456249"/>
          </a:xfrm>
        </p:spPr>
        <p:txBody>
          <a:bodyPr anchor="b">
            <a:normAutofit fontScale="90000"/>
          </a:bodyPr>
          <a:lstStyle/>
          <a:p>
            <a:pPr algn="ctr"/>
            <a:br>
              <a:rPr lang="en-US" sz="2000" b="1" dirty="0">
                <a:effectLst/>
                <a:latin typeface="Arial" panose="020B0604020202020204" pitchFamily="34" charset="0"/>
                <a:cs typeface="Arial" panose="020B0604020202020204" pitchFamily="34" charset="0"/>
              </a:rPr>
            </a:br>
            <a: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t>Features</a:t>
            </a:r>
            <a:b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br>
            <a: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b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br>
            <a: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t>of </a:t>
            </a:r>
            <a:b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br>
            <a:b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br>
            <a: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t>BDD</a:t>
            </a:r>
            <a:br>
              <a:rPr lang="en-US" b="1" u="sng" dirty="0">
                <a:solidFill>
                  <a:schemeClr val="bg1"/>
                </a:solidFill>
                <a:effectLst/>
                <a:latin typeface="Arial" panose="020B0604020202020204" pitchFamily="34" charset="0"/>
                <a:ea typeface="Calibri" panose="020F0502020204030204" pitchFamily="34" charset="0"/>
                <a:cs typeface="Arial" panose="020B0604020202020204" pitchFamily="34" charset="0"/>
              </a:rPr>
            </a:br>
            <a:br>
              <a:rPr lang="en-US" sz="1800" b="1" dirty="0">
                <a:solidFill>
                  <a:srgbClr val="2E74B5"/>
                </a:solidFill>
                <a:effectLst/>
                <a:latin typeface="Arial" panose="020B0604020202020204" pitchFamily="34" charset="0"/>
                <a:ea typeface="Times New Roman" panose="02020603050405020304" pitchFamily="18" charset="0"/>
                <a:cs typeface="Arial" panose="020B0604020202020204" pitchFamily="34" charset="0"/>
              </a:rPr>
            </a:br>
            <a:br>
              <a:rPr lang="en-US" sz="2000" b="1" dirty="0">
                <a:effectLst/>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B7801075-B0D7-463B-8E87-0CE95FCC0827}"/>
              </a:ext>
            </a:extLst>
          </p:cNvPr>
          <p:cNvSpPr txBox="1"/>
          <p:nvPr/>
        </p:nvSpPr>
        <p:spPr>
          <a:xfrm>
            <a:off x="1641987" y="4739148"/>
            <a:ext cx="2487561" cy="373626"/>
          </a:xfrm>
          <a:prstGeom prst="rect">
            <a:avLst/>
          </a:prstGeom>
          <a:noFill/>
        </p:spPr>
        <p:txBody>
          <a:bodyPr wrap="square" rtlCol="0">
            <a:spAutoFit/>
          </a:bodyPr>
          <a:lstStyle/>
          <a:p>
            <a:r>
              <a:rPr lang="en-US" dirty="0">
                <a:solidFill>
                  <a:schemeClr val="bg1"/>
                </a:solidFill>
              </a:rPr>
              <a:t>CONTINUE…..</a:t>
            </a:r>
          </a:p>
        </p:txBody>
      </p:sp>
      <p:sp>
        <p:nvSpPr>
          <p:cNvPr id="3" name="Footer Placeholder 2">
            <a:extLst>
              <a:ext uri="{FF2B5EF4-FFF2-40B4-BE49-F238E27FC236}">
                <a16:creationId xmlns:a16="http://schemas.microsoft.com/office/drawing/2014/main" id="{EE3B3384-5676-CD7E-F999-36AA97BA4EB7}"/>
              </a:ext>
            </a:extLst>
          </p:cNvPr>
          <p:cNvSpPr>
            <a:spLocks noGrp="1"/>
          </p:cNvSpPr>
          <p:nvPr>
            <p:ph type="ftr" sz="quarter" idx="11"/>
          </p:nvPr>
        </p:nvSpPr>
        <p:spPr/>
        <p:txBody>
          <a:bodyPr/>
          <a:lstStyle/>
          <a:p>
            <a:r>
              <a:rPr lang="en-US"/>
              <a:t>@NAVEENKUMAR PALANISAMY</a:t>
            </a:r>
            <a:endParaRPr lang="en-US" dirty="0"/>
          </a:p>
        </p:txBody>
      </p:sp>
      <p:sp>
        <p:nvSpPr>
          <p:cNvPr id="4" name="Date Placeholder 3">
            <a:extLst>
              <a:ext uri="{FF2B5EF4-FFF2-40B4-BE49-F238E27FC236}">
                <a16:creationId xmlns:a16="http://schemas.microsoft.com/office/drawing/2014/main" id="{E28974B9-1D0C-F66D-61E9-694546726768}"/>
              </a:ext>
            </a:extLst>
          </p:cNvPr>
          <p:cNvSpPr>
            <a:spLocks noGrp="1"/>
          </p:cNvSpPr>
          <p:nvPr>
            <p:ph type="dt" sz="half" idx="10"/>
          </p:nvPr>
        </p:nvSpPr>
        <p:spPr/>
        <p:txBody>
          <a:bodyPr/>
          <a:lstStyle/>
          <a:p>
            <a:fld id="{021F800F-35AF-412B-AB16-0EACF17BC073}" type="datetime1">
              <a:rPr lang="en-US" smtClean="0"/>
              <a:t>8/2/2023</a:t>
            </a:fld>
            <a:endParaRPr lang="en-US" dirty="0"/>
          </a:p>
        </p:txBody>
      </p:sp>
      <p:sp>
        <p:nvSpPr>
          <p:cNvPr id="5" name="Slide Number Placeholder 4">
            <a:extLst>
              <a:ext uri="{FF2B5EF4-FFF2-40B4-BE49-F238E27FC236}">
                <a16:creationId xmlns:a16="http://schemas.microsoft.com/office/drawing/2014/main" id="{B112B665-AC44-95D5-8921-AD8DAB9B94FA}"/>
              </a:ext>
            </a:extLst>
          </p:cNvPr>
          <p:cNvSpPr>
            <a:spLocks noGrp="1"/>
          </p:cNvSpPr>
          <p:nvPr>
            <p:ph type="sldNum" sz="quarter" idx="12"/>
          </p:nvPr>
        </p:nvSpPr>
        <p:spPr/>
        <p:txBody>
          <a:bodyPr/>
          <a:lstStyle/>
          <a:p>
            <a:fld id="{3A98EE3D-8CD1-4C3F-BD1C-C98C9596463C}" type="slidenum">
              <a:rPr lang="en-US" smtClean="0"/>
              <a:pPr/>
              <a:t>9</a:t>
            </a:fld>
            <a:endParaRPr lang="en-US" dirty="0"/>
          </a:p>
        </p:txBody>
      </p:sp>
    </p:spTree>
    <p:extLst>
      <p:ext uri="{BB962C8B-B14F-4D97-AF65-F5344CB8AC3E}">
        <p14:creationId xmlns:p14="http://schemas.microsoft.com/office/powerpoint/2010/main" val="24207626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773151" y="5139039"/>
            <a:ext cx="10113264" cy="13474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spcBef>
                <a:spcPts val="0"/>
              </a:spcBef>
              <a:spcAft>
                <a:spcPts val="0"/>
              </a:spcAft>
            </a:pPr>
            <a:r>
              <a:rPr lang="en-US" sz="20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2. First, let’s run all the Cucumber Scenarios from the </a:t>
            </a:r>
            <a:r>
              <a:rPr lang="en-US" sz="20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command prompt</a:t>
            </a:r>
            <a:r>
              <a:rPr lang="en-US" sz="20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Since it’s a Maven project and we have added Cucumber in </a:t>
            </a:r>
            <a:r>
              <a:rPr lang="en-US" sz="20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test scope</a:t>
            </a:r>
            <a:r>
              <a:rPr lang="en-US" sz="20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dependency and all features are also added in </a:t>
            </a:r>
            <a:r>
              <a:rPr lang="en-US" sz="2000" b="1"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src</a:t>
            </a:r>
            <a:r>
              <a:rPr lang="en-US" sz="20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/test</a:t>
            </a:r>
            <a:r>
              <a:rPr lang="en-US" sz="20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packages, run the following command in the command prompt: </a:t>
            </a:r>
            <a:r>
              <a:rPr lang="en-US" sz="2000" b="1" dirty="0">
                <a:solidFill>
                  <a:srgbClr val="0000FF"/>
                </a:solidFill>
                <a:effectLst/>
                <a:latin typeface="Helvetica" panose="020B0604020202020204" pitchFamily="34" charset="0"/>
                <a:ea typeface="Times New Roman" panose="02020603050405020304" pitchFamily="18" charset="0"/>
              </a:rPr>
              <a:t>mvn test</a:t>
            </a:r>
            <a:endParaRPr lang="en-US" sz="20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D3D5F4F6-E2BF-4C5A-B521-19F0EF106830}"/>
              </a:ext>
            </a:extLst>
          </p:cNvPr>
          <p:cNvPicPr/>
          <p:nvPr/>
        </p:nvPicPr>
        <p:blipFill>
          <a:blip r:embed="rId2"/>
          <a:stretch>
            <a:fillRect/>
          </a:stretch>
        </p:blipFill>
        <p:spPr>
          <a:xfrm>
            <a:off x="0" y="371475"/>
            <a:ext cx="12192000" cy="3902075"/>
          </a:xfrm>
          <a:prstGeom prst="rect">
            <a:avLst/>
          </a:prstGeom>
        </p:spPr>
      </p:pic>
      <p:sp>
        <p:nvSpPr>
          <p:cNvPr id="2" name="Footer Placeholder 1">
            <a:extLst>
              <a:ext uri="{FF2B5EF4-FFF2-40B4-BE49-F238E27FC236}">
                <a16:creationId xmlns:a16="http://schemas.microsoft.com/office/drawing/2014/main" id="{15182C3F-E8A0-0C05-447A-4528E61E9A1A}"/>
              </a:ext>
            </a:extLst>
          </p:cNvPr>
          <p:cNvSpPr>
            <a:spLocks noGrp="1"/>
          </p:cNvSpPr>
          <p:nvPr>
            <p:ph type="ftr" sz="quarter" idx="11"/>
          </p:nvPr>
        </p:nvSpPr>
        <p:spPr/>
        <p:txBody>
          <a:bodyPr/>
          <a:lstStyle/>
          <a:p>
            <a:pPr algn="l"/>
            <a:r>
              <a:rPr lang="en-US"/>
              <a:t>@NAVEENKUMAR PALANISAMY</a:t>
            </a:r>
            <a:endParaRPr lang="en-US" dirty="0"/>
          </a:p>
        </p:txBody>
      </p:sp>
      <p:sp>
        <p:nvSpPr>
          <p:cNvPr id="3" name="Date Placeholder 2">
            <a:extLst>
              <a:ext uri="{FF2B5EF4-FFF2-40B4-BE49-F238E27FC236}">
                <a16:creationId xmlns:a16="http://schemas.microsoft.com/office/drawing/2014/main" id="{B8490EFC-7238-ADD8-8805-71309D916BA3}"/>
              </a:ext>
            </a:extLst>
          </p:cNvPr>
          <p:cNvSpPr>
            <a:spLocks noGrp="1"/>
          </p:cNvSpPr>
          <p:nvPr>
            <p:ph type="dt" sz="half" idx="10"/>
          </p:nvPr>
        </p:nvSpPr>
        <p:spPr/>
        <p:txBody>
          <a:bodyPr/>
          <a:lstStyle/>
          <a:p>
            <a:fld id="{2DAD4B58-5BB3-49CA-9FA1-2A94FEFEF6B3}" type="datetime1">
              <a:rPr lang="en-US" smtClean="0"/>
              <a:t>8/2/2023</a:t>
            </a:fld>
            <a:endParaRPr lang="en-US" dirty="0"/>
          </a:p>
        </p:txBody>
      </p:sp>
      <p:sp>
        <p:nvSpPr>
          <p:cNvPr id="4" name="Slide Number Placeholder 3">
            <a:extLst>
              <a:ext uri="{FF2B5EF4-FFF2-40B4-BE49-F238E27FC236}">
                <a16:creationId xmlns:a16="http://schemas.microsoft.com/office/drawing/2014/main" id="{9B9B1570-5B36-0A52-8207-54A33CF7A742}"/>
              </a:ext>
            </a:extLst>
          </p:cNvPr>
          <p:cNvSpPr>
            <a:spLocks noGrp="1"/>
          </p:cNvSpPr>
          <p:nvPr>
            <p:ph type="sldNum" sz="quarter" idx="12"/>
          </p:nvPr>
        </p:nvSpPr>
        <p:spPr/>
        <p:txBody>
          <a:bodyPr/>
          <a:lstStyle/>
          <a:p>
            <a:fld id="{3A98EE3D-8CD1-4C3F-BD1C-C98C9596463C}" type="slidenum">
              <a:rPr lang="en-US" smtClean="0"/>
              <a:t>90</a:t>
            </a:fld>
            <a:endParaRPr lang="en-US" dirty="0"/>
          </a:p>
        </p:txBody>
      </p:sp>
    </p:spTree>
    <p:extLst>
      <p:ext uri="{BB962C8B-B14F-4D97-AF65-F5344CB8AC3E}">
        <p14:creationId xmlns:p14="http://schemas.microsoft.com/office/powerpoint/2010/main" val="24063881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39368"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spcBef>
                <a:spcPts val="0"/>
              </a:spcBef>
              <a:spcAft>
                <a:spcPts val="0"/>
              </a:spcAft>
            </a:pPr>
            <a:r>
              <a:rPr lang="en-US" sz="2000" dirty="0">
                <a:solidFill>
                  <a:schemeClr val="bg1"/>
                </a:solidFill>
                <a:effectLst/>
                <a:latin typeface="Arial" panose="020B0604020202020204" pitchFamily="34" charset="0"/>
                <a:ea typeface="Calibri" panose="020F0502020204030204" pitchFamily="34" charset="0"/>
                <a:cs typeface="Arial" panose="020B0604020202020204" pitchFamily="34" charset="0"/>
              </a:rPr>
              <a:t>You would notice below that it actually triggered the </a:t>
            </a:r>
            <a:r>
              <a:rPr lang="en-US" sz="2000" b="1"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TestRunner</a:t>
            </a:r>
            <a:r>
              <a:rPr lang="en-US" sz="2000" i="1"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2000" dirty="0">
                <a:solidFill>
                  <a:schemeClr val="bg1"/>
                </a:solidFill>
                <a:effectLst/>
                <a:latin typeface="Arial" panose="020B0604020202020204" pitchFamily="34" charset="0"/>
                <a:ea typeface="Calibri" panose="020F0502020204030204" pitchFamily="34" charset="0"/>
                <a:cs typeface="Arial" panose="020B0604020202020204" pitchFamily="34" charset="0"/>
              </a:rPr>
              <a:t>file.</a:t>
            </a:r>
          </a:p>
        </p:txBody>
      </p:sp>
      <p:pic>
        <p:nvPicPr>
          <p:cNvPr id="4" name="Picture 3">
            <a:extLst>
              <a:ext uri="{FF2B5EF4-FFF2-40B4-BE49-F238E27FC236}">
                <a16:creationId xmlns:a16="http://schemas.microsoft.com/office/drawing/2014/main" id="{D1AB44C3-5871-4080-8880-30AEE1760DCF}"/>
              </a:ext>
            </a:extLst>
          </p:cNvPr>
          <p:cNvPicPr/>
          <p:nvPr/>
        </p:nvPicPr>
        <p:blipFill>
          <a:blip r:embed="rId2"/>
          <a:stretch>
            <a:fillRect/>
          </a:stretch>
        </p:blipFill>
        <p:spPr>
          <a:xfrm>
            <a:off x="0" y="866775"/>
            <a:ext cx="12192000" cy="3432175"/>
          </a:xfrm>
          <a:prstGeom prst="rect">
            <a:avLst/>
          </a:prstGeom>
        </p:spPr>
      </p:pic>
      <p:sp>
        <p:nvSpPr>
          <p:cNvPr id="2" name="Footer Placeholder 1">
            <a:extLst>
              <a:ext uri="{FF2B5EF4-FFF2-40B4-BE49-F238E27FC236}">
                <a16:creationId xmlns:a16="http://schemas.microsoft.com/office/drawing/2014/main" id="{37DDDD1B-0FBC-FB4F-49DD-1375C1C4A4B0}"/>
              </a:ext>
            </a:extLst>
          </p:cNvPr>
          <p:cNvSpPr>
            <a:spLocks noGrp="1"/>
          </p:cNvSpPr>
          <p:nvPr>
            <p:ph type="ftr" sz="quarter" idx="11"/>
          </p:nvPr>
        </p:nvSpPr>
        <p:spPr/>
        <p:txBody>
          <a:bodyPr/>
          <a:lstStyle/>
          <a:p>
            <a:pPr algn="l"/>
            <a:r>
              <a:rPr lang="en-US"/>
              <a:t>@NAVEENKUMAR PALANISAMY</a:t>
            </a:r>
            <a:endParaRPr lang="en-US" dirty="0"/>
          </a:p>
        </p:txBody>
      </p:sp>
      <p:sp>
        <p:nvSpPr>
          <p:cNvPr id="3" name="Date Placeholder 2">
            <a:extLst>
              <a:ext uri="{FF2B5EF4-FFF2-40B4-BE49-F238E27FC236}">
                <a16:creationId xmlns:a16="http://schemas.microsoft.com/office/drawing/2014/main" id="{2A5D425A-DFAA-A5DD-9186-192FC4BC0789}"/>
              </a:ext>
            </a:extLst>
          </p:cNvPr>
          <p:cNvSpPr>
            <a:spLocks noGrp="1"/>
          </p:cNvSpPr>
          <p:nvPr>
            <p:ph type="dt" sz="half" idx="10"/>
          </p:nvPr>
        </p:nvSpPr>
        <p:spPr/>
        <p:txBody>
          <a:bodyPr/>
          <a:lstStyle/>
          <a:p>
            <a:fld id="{23448F93-1A78-4299-9CCF-2CACE77AD08A}" type="datetime1">
              <a:rPr lang="en-US" smtClean="0"/>
              <a:t>8/2/2023</a:t>
            </a:fld>
            <a:endParaRPr lang="en-US" dirty="0"/>
          </a:p>
        </p:txBody>
      </p:sp>
      <p:sp>
        <p:nvSpPr>
          <p:cNvPr id="6" name="Slide Number Placeholder 5">
            <a:extLst>
              <a:ext uri="{FF2B5EF4-FFF2-40B4-BE49-F238E27FC236}">
                <a16:creationId xmlns:a16="http://schemas.microsoft.com/office/drawing/2014/main" id="{AAB1E6D5-C1AC-33CB-8CC4-FB6A812C04FA}"/>
              </a:ext>
            </a:extLst>
          </p:cNvPr>
          <p:cNvSpPr>
            <a:spLocks noGrp="1"/>
          </p:cNvSpPr>
          <p:nvPr>
            <p:ph type="sldNum" sz="quarter" idx="12"/>
          </p:nvPr>
        </p:nvSpPr>
        <p:spPr/>
        <p:txBody>
          <a:bodyPr/>
          <a:lstStyle/>
          <a:p>
            <a:fld id="{3A98EE3D-8CD1-4C3F-BD1C-C98C9596463C}" type="slidenum">
              <a:rPr lang="en-US" smtClean="0"/>
              <a:t>91</a:t>
            </a:fld>
            <a:endParaRPr lang="en-US" dirty="0"/>
          </a:p>
        </p:txBody>
      </p:sp>
    </p:spTree>
    <p:extLst>
      <p:ext uri="{BB962C8B-B14F-4D97-AF65-F5344CB8AC3E}">
        <p14:creationId xmlns:p14="http://schemas.microsoft.com/office/powerpoint/2010/main" val="28519040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039368" y="5715000"/>
            <a:ext cx="10113264" cy="609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Ctr="0" compatLnSpc="1">
            <a:prstTxWarp prst="textNoShape">
              <a:avLst/>
            </a:prstTxWarp>
            <a:normAutofit/>
          </a:bodyPr>
          <a:lstStyle/>
          <a:p>
            <a:pPr marL="0" marR="0">
              <a:spcBef>
                <a:spcPts val="0"/>
              </a:spcBef>
              <a:spcAft>
                <a:spcPts val="0"/>
              </a:spcAft>
            </a:pPr>
            <a:r>
              <a:rPr lang="en-US" sz="1800" b="1" i="1" dirty="0">
                <a:solidFill>
                  <a:schemeClr val="bg1"/>
                </a:solidFill>
                <a:effectLst/>
                <a:latin typeface="Arial" panose="020B0604020202020204" pitchFamily="34" charset="0"/>
                <a:ea typeface="Calibri" panose="020F0502020204030204" pitchFamily="34" charset="0"/>
                <a:cs typeface="Arial" panose="020B0604020202020204" pitchFamily="34" charset="0"/>
              </a:rPr>
              <a:t>Build Success Output </a:t>
            </a:r>
            <a:endPar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219C5CAA-3121-4353-ADFA-3DFB49D924EB}"/>
              </a:ext>
            </a:extLst>
          </p:cNvPr>
          <p:cNvPicPr/>
          <p:nvPr/>
        </p:nvPicPr>
        <p:blipFill>
          <a:blip r:embed="rId2"/>
          <a:stretch>
            <a:fillRect/>
          </a:stretch>
        </p:blipFill>
        <p:spPr>
          <a:xfrm>
            <a:off x="0" y="868101"/>
            <a:ext cx="12192000" cy="3333509"/>
          </a:xfrm>
          <a:prstGeom prst="rect">
            <a:avLst/>
          </a:prstGeom>
        </p:spPr>
      </p:pic>
      <p:sp>
        <p:nvSpPr>
          <p:cNvPr id="2" name="Footer Placeholder 1">
            <a:extLst>
              <a:ext uri="{FF2B5EF4-FFF2-40B4-BE49-F238E27FC236}">
                <a16:creationId xmlns:a16="http://schemas.microsoft.com/office/drawing/2014/main" id="{36BB320C-6CEB-F390-055E-52E4A4708067}"/>
              </a:ext>
            </a:extLst>
          </p:cNvPr>
          <p:cNvSpPr>
            <a:spLocks noGrp="1"/>
          </p:cNvSpPr>
          <p:nvPr>
            <p:ph type="ftr" sz="quarter" idx="11"/>
          </p:nvPr>
        </p:nvSpPr>
        <p:spPr/>
        <p:txBody>
          <a:bodyPr/>
          <a:lstStyle/>
          <a:p>
            <a:pPr algn="l"/>
            <a:r>
              <a:rPr lang="en-US"/>
              <a:t>@NAVEENKUMAR PALANISAMY</a:t>
            </a:r>
            <a:endParaRPr lang="en-US" dirty="0"/>
          </a:p>
        </p:txBody>
      </p:sp>
      <p:sp>
        <p:nvSpPr>
          <p:cNvPr id="3" name="Date Placeholder 2">
            <a:extLst>
              <a:ext uri="{FF2B5EF4-FFF2-40B4-BE49-F238E27FC236}">
                <a16:creationId xmlns:a16="http://schemas.microsoft.com/office/drawing/2014/main" id="{11F3FE87-DA01-BB05-4031-8BF1F1AD2AD5}"/>
              </a:ext>
            </a:extLst>
          </p:cNvPr>
          <p:cNvSpPr>
            <a:spLocks noGrp="1"/>
          </p:cNvSpPr>
          <p:nvPr>
            <p:ph type="dt" sz="half" idx="10"/>
          </p:nvPr>
        </p:nvSpPr>
        <p:spPr/>
        <p:txBody>
          <a:bodyPr/>
          <a:lstStyle/>
          <a:p>
            <a:fld id="{C51649F0-EFEB-4736-A055-9289E0F44746}" type="datetime1">
              <a:rPr lang="en-US" smtClean="0"/>
              <a:t>8/2/2023</a:t>
            </a:fld>
            <a:endParaRPr lang="en-US" dirty="0"/>
          </a:p>
        </p:txBody>
      </p:sp>
      <p:sp>
        <p:nvSpPr>
          <p:cNvPr id="6" name="Slide Number Placeholder 5">
            <a:extLst>
              <a:ext uri="{FF2B5EF4-FFF2-40B4-BE49-F238E27FC236}">
                <a16:creationId xmlns:a16="http://schemas.microsoft.com/office/drawing/2014/main" id="{1C56EC98-2AF9-8E6C-C467-F229B0A727DD}"/>
              </a:ext>
            </a:extLst>
          </p:cNvPr>
          <p:cNvSpPr>
            <a:spLocks noGrp="1"/>
          </p:cNvSpPr>
          <p:nvPr>
            <p:ph type="sldNum" sz="quarter" idx="12"/>
          </p:nvPr>
        </p:nvSpPr>
        <p:spPr/>
        <p:txBody>
          <a:bodyPr/>
          <a:lstStyle/>
          <a:p>
            <a:fld id="{3A98EE3D-8CD1-4C3F-BD1C-C98C9596463C}" type="slidenum">
              <a:rPr lang="en-US" smtClean="0"/>
              <a:t>92</a:t>
            </a:fld>
            <a:endParaRPr lang="en-US" dirty="0"/>
          </a:p>
        </p:txBody>
      </p:sp>
    </p:spTree>
    <p:extLst>
      <p:ext uri="{BB962C8B-B14F-4D97-AF65-F5344CB8AC3E}">
        <p14:creationId xmlns:p14="http://schemas.microsoft.com/office/powerpoint/2010/main" val="3633765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D4BD9-CC47-478C-96A9-801B39B710CD}"/>
              </a:ext>
            </a:extLst>
          </p:cNvPr>
          <p:cNvSpPr>
            <a:spLocks noGrp="1"/>
          </p:cNvSpPr>
          <p:nvPr>
            <p:ph type="title"/>
          </p:nvPr>
        </p:nvSpPr>
        <p:spPr>
          <a:xfrm>
            <a:off x="2246102" y="347224"/>
            <a:ext cx="10058400" cy="1450757"/>
          </a:xfrm>
        </p:spPr>
        <p:txBody>
          <a:bodyPr anchor="b">
            <a:normAutofit/>
          </a:bodyPr>
          <a:lstStyle/>
          <a:p>
            <a:r>
              <a:rPr lang="en-US" b="1" dirty="0">
                <a:latin typeface="Arial"/>
                <a:cs typeface="Arial"/>
              </a:rPr>
              <a:t>What is REST ?</a:t>
            </a:r>
            <a:endParaRPr lang="en-US" dirty="0"/>
          </a:p>
        </p:txBody>
      </p:sp>
      <p:sp>
        <p:nvSpPr>
          <p:cNvPr id="11" name="TextBox 10">
            <a:extLst>
              <a:ext uri="{FF2B5EF4-FFF2-40B4-BE49-F238E27FC236}">
                <a16:creationId xmlns:a16="http://schemas.microsoft.com/office/drawing/2014/main" id="{B71CDD15-56E7-4514-8E00-D917ACF86F37}"/>
              </a:ext>
            </a:extLst>
          </p:cNvPr>
          <p:cNvSpPr txBox="1"/>
          <p:nvPr/>
        </p:nvSpPr>
        <p:spPr>
          <a:xfrm>
            <a:off x="1225216" y="2227848"/>
            <a:ext cx="10052384" cy="2805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a:buChar char="q"/>
            </a:pPr>
            <a:r>
              <a:rPr lang="en-US" sz="2000" dirty="0">
                <a:latin typeface="Arial"/>
                <a:ea typeface="+mn-lt"/>
                <a:cs typeface="+mn-lt"/>
              </a:rPr>
              <a:t>Representational State Transfer in short-form as </a:t>
            </a:r>
            <a:r>
              <a:rPr lang="en-US" sz="2000" b="1" dirty="0">
                <a:latin typeface="Arial"/>
                <a:ea typeface="+mn-lt"/>
                <a:cs typeface="+mn-lt"/>
              </a:rPr>
              <a:t>REST</a:t>
            </a:r>
            <a:r>
              <a:rPr lang="en-US" sz="2000" dirty="0">
                <a:latin typeface="Arial"/>
                <a:ea typeface="+mn-lt"/>
                <a:cs typeface="+mn-lt"/>
              </a:rPr>
              <a:t> defines a set of constraints for creating Web Services. </a:t>
            </a:r>
            <a:endParaRPr lang="en-US" sz="2000" dirty="0"/>
          </a:p>
          <a:p>
            <a:pPr marL="457200" indent="-457200">
              <a:lnSpc>
                <a:spcPct val="150000"/>
              </a:lnSpc>
              <a:buFont typeface="Wingdings"/>
              <a:buChar char="q"/>
            </a:pPr>
            <a:r>
              <a:rPr lang="en-US" sz="2000" dirty="0">
                <a:latin typeface="Arial"/>
                <a:ea typeface="+mn-lt"/>
                <a:cs typeface="+mn-lt"/>
              </a:rPr>
              <a:t>Rest API is the most-used web service technology nowadays, and it's an almost meaningless description. </a:t>
            </a:r>
          </a:p>
          <a:p>
            <a:pPr marL="457200" indent="-457200">
              <a:lnSpc>
                <a:spcPct val="150000"/>
              </a:lnSpc>
              <a:buFont typeface="Wingdings"/>
              <a:buChar char="q"/>
            </a:pPr>
            <a:r>
              <a:rPr lang="en-US" sz="2000" dirty="0">
                <a:latin typeface="Arial"/>
                <a:ea typeface="+mn-lt"/>
                <a:cs typeface="+mn-lt"/>
              </a:rPr>
              <a:t>A REST API is a way to communicate for two computer systems over HTTP, which is similar to web browsers and servers.</a:t>
            </a:r>
            <a:endParaRPr lang="en-US" sz="2000" dirty="0">
              <a:latin typeface="Arial"/>
              <a:cs typeface="Arial"/>
            </a:endParaRPr>
          </a:p>
        </p:txBody>
      </p:sp>
      <p:sp>
        <p:nvSpPr>
          <p:cNvPr id="3" name="Footer Placeholder 2">
            <a:extLst>
              <a:ext uri="{FF2B5EF4-FFF2-40B4-BE49-F238E27FC236}">
                <a16:creationId xmlns:a16="http://schemas.microsoft.com/office/drawing/2014/main" id="{6347EE25-181B-2D28-F588-52054A3A9AAF}"/>
              </a:ext>
            </a:extLst>
          </p:cNvPr>
          <p:cNvSpPr>
            <a:spLocks noGrp="1"/>
          </p:cNvSpPr>
          <p:nvPr>
            <p:ph type="ftr" sz="quarter" idx="11"/>
          </p:nvPr>
        </p:nvSpPr>
        <p:spPr/>
        <p:txBody>
          <a:bodyPr/>
          <a:lstStyle/>
          <a:p>
            <a:r>
              <a:rPr lang="en-US"/>
              <a:t>@NAVEENKUMAR PALANISAMY</a:t>
            </a:r>
            <a:endParaRPr lang="en-US" dirty="0"/>
          </a:p>
        </p:txBody>
      </p:sp>
      <p:sp>
        <p:nvSpPr>
          <p:cNvPr id="4" name="Date Placeholder 3">
            <a:extLst>
              <a:ext uri="{FF2B5EF4-FFF2-40B4-BE49-F238E27FC236}">
                <a16:creationId xmlns:a16="http://schemas.microsoft.com/office/drawing/2014/main" id="{CB7A8098-7286-C3F6-D074-BF39252D61A0}"/>
              </a:ext>
            </a:extLst>
          </p:cNvPr>
          <p:cNvSpPr>
            <a:spLocks noGrp="1"/>
          </p:cNvSpPr>
          <p:nvPr>
            <p:ph type="dt" sz="half" idx="10"/>
          </p:nvPr>
        </p:nvSpPr>
        <p:spPr/>
        <p:txBody>
          <a:bodyPr/>
          <a:lstStyle/>
          <a:p>
            <a:fld id="{B762A518-4F0A-4737-9E4C-B49FDE045598}" type="datetime1">
              <a:rPr lang="en-US" smtClean="0"/>
              <a:t>8/2/2023</a:t>
            </a:fld>
            <a:endParaRPr lang="en-US" dirty="0"/>
          </a:p>
        </p:txBody>
      </p:sp>
      <p:sp>
        <p:nvSpPr>
          <p:cNvPr id="5" name="Slide Number Placeholder 4">
            <a:extLst>
              <a:ext uri="{FF2B5EF4-FFF2-40B4-BE49-F238E27FC236}">
                <a16:creationId xmlns:a16="http://schemas.microsoft.com/office/drawing/2014/main" id="{3AB79131-B3F4-DC00-8A10-720C8D21E082}"/>
              </a:ext>
            </a:extLst>
          </p:cNvPr>
          <p:cNvSpPr>
            <a:spLocks noGrp="1"/>
          </p:cNvSpPr>
          <p:nvPr>
            <p:ph type="sldNum" sz="quarter" idx="12"/>
          </p:nvPr>
        </p:nvSpPr>
        <p:spPr/>
        <p:txBody>
          <a:bodyPr/>
          <a:lstStyle/>
          <a:p>
            <a:fld id="{3A98EE3D-8CD1-4C3F-BD1C-C98C9596463C}" type="slidenum">
              <a:rPr lang="en-US" smtClean="0"/>
              <a:t>93</a:t>
            </a:fld>
            <a:endParaRPr lang="en-US" dirty="0"/>
          </a:p>
        </p:txBody>
      </p:sp>
    </p:spTree>
    <p:extLst>
      <p:ext uri="{BB962C8B-B14F-4D97-AF65-F5344CB8AC3E}">
        <p14:creationId xmlns:p14="http://schemas.microsoft.com/office/powerpoint/2010/main" val="10631802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7B4E-DBCE-458F-90D2-06779BF44C72}"/>
              </a:ext>
            </a:extLst>
          </p:cNvPr>
          <p:cNvSpPr>
            <a:spLocks noGrp="1"/>
          </p:cNvSpPr>
          <p:nvPr>
            <p:ph type="title"/>
          </p:nvPr>
        </p:nvSpPr>
        <p:spPr>
          <a:xfrm>
            <a:off x="643466" y="786383"/>
            <a:ext cx="3517567" cy="3461152"/>
          </a:xfrm>
        </p:spPr>
        <p:txBody>
          <a:bodyPr anchor="b">
            <a:normAutofit/>
          </a:bodyPr>
          <a:lstStyle/>
          <a:p>
            <a:r>
              <a:rPr lang="en-US" sz="4400" u="sng">
                <a:latin typeface="Arial"/>
                <a:ea typeface="+mj-lt"/>
                <a:cs typeface="+mj-lt"/>
              </a:rPr>
              <a:t>REST API Testing</a:t>
            </a:r>
            <a:endParaRPr lang="en-US" u="sng">
              <a:latin typeface="Arial"/>
            </a:endParaRPr>
          </a:p>
        </p:txBody>
      </p:sp>
      <p:sp>
        <p:nvSpPr>
          <p:cNvPr id="3" name="Text Placeholder 2">
            <a:extLst>
              <a:ext uri="{FF2B5EF4-FFF2-40B4-BE49-F238E27FC236}">
                <a16:creationId xmlns:a16="http://schemas.microsoft.com/office/drawing/2014/main" id="{727C2761-1B6F-49E6-BAB7-8F2F5428C53A}"/>
              </a:ext>
            </a:extLst>
          </p:cNvPr>
          <p:cNvSpPr>
            <a:spLocks noGrp="1"/>
          </p:cNvSpPr>
          <p:nvPr>
            <p:ph idx="1"/>
          </p:nvPr>
        </p:nvSpPr>
        <p:spPr>
          <a:xfrm>
            <a:off x="5458984" y="792747"/>
            <a:ext cx="6128870" cy="5314809"/>
          </a:xfrm>
        </p:spPr>
        <p:txBody>
          <a:bodyPr vert="horz" lIns="0" tIns="45720" rIns="0" bIns="45720" rtlCol="0" anchor="t">
            <a:normAutofit/>
          </a:bodyPr>
          <a:lstStyle/>
          <a:p>
            <a:endParaRPr lang="en-US" dirty="0">
              <a:solidFill>
                <a:schemeClr val="tx1"/>
              </a:solidFill>
              <a:latin typeface="Arial"/>
              <a:cs typeface="Arial"/>
            </a:endParaRPr>
          </a:p>
          <a:p>
            <a:r>
              <a:rPr lang="en-US" dirty="0">
                <a:solidFill>
                  <a:schemeClr val="tx1"/>
                </a:solidFill>
                <a:latin typeface="Arial"/>
                <a:ea typeface="+mn-lt"/>
                <a:cs typeface="+mn-lt"/>
              </a:rPr>
              <a:t>REST API testing is testing API using 4 major </a:t>
            </a:r>
            <a:r>
              <a:rPr lang="en-US" cap="none" dirty="0">
                <a:solidFill>
                  <a:schemeClr val="tx1"/>
                </a:solidFill>
                <a:latin typeface="Arial"/>
                <a:ea typeface="+mn-lt"/>
                <a:cs typeface="+mn-lt"/>
              </a:rPr>
              <a:t>methods</a:t>
            </a:r>
            <a:r>
              <a:rPr lang="en-US" dirty="0">
                <a:solidFill>
                  <a:schemeClr val="tx1"/>
                </a:solidFill>
                <a:latin typeface="Arial"/>
                <a:ea typeface="+mn-lt"/>
                <a:cs typeface="+mn-lt"/>
              </a:rPr>
              <a:t>.</a:t>
            </a:r>
          </a:p>
          <a:p>
            <a:pPr>
              <a:spcBef>
                <a:spcPts val="1200"/>
              </a:spcBef>
              <a:spcAft>
                <a:spcPts val="200"/>
              </a:spcAft>
              <a:buClr>
                <a:srgbClr val="9BA8B7"/>
              </a:buClr>
            </a:pPr>
            <a:r>
              <a:rPr lang="en-US" dirty="0">
                <a:solidFill>
                  <a:schemeClr val="tx1"/>
                </a:solidFill>
                <a:latin typeface="Arial"/>
                <a:ea typeface="+mn-lt"/>
                <a:cs typeface="+mn-lt"/>
              </a:rPr>
              <a:t>1. POST, </a:t>
            </a:r>
          </a:p>
          <a:p>
            <a:pPr>
              <a:spcBef>
                <a:spcPts val="1200"/>
              </a:spcBef>
              <a:spcAft>
                <a:spcPts val="200"/>
              </a:spcAft>
              <a:buClr>
                <a:srgbClr val="9BA8B7"/>
              </a:buClr>
            </a:pPr>
            <a:r>
              <a:rPr lang="en-US" dirty="0">
                <a:solidFill>
                  <a:schemeClr val="tx1"/>
                </a:solidFill>
                <a:latin typeface="Arial"/>
                <a:ea typeface="+mn-lt"/>
                <a:cs typeface="+mn-lt"/>
              </a:rPr>
              <a:t>2. GET,</a:t>
            </a:r>
          </a:p>
          <a:p>
            <a:pPr>
              <a:spcBef>
                <a:spcPts val="1200"/>
              </a:spcBef>
              <a:spcAft>
                <a:spcPts val="200"/>
              </a:spcAft>
              <a:buClr>
                <a:srgbClr val="9BA8B7"/>
              </a:buClr>
            </a:pPr>
            <a:r>
              <a:rPr lang="en-US" dirty="0">
                <a:solidFill>
                  <a:schemeClr val="tx1"/>
                </a:solidFill>
                <a:latin typeface="Arial"/>
                <a:ea typeface="+mn-lt"/>
                <a:cs typeface="+mn-lt"/>
              </a:rPr>
              <a:t>3. PUT and </a:t>
            </a:r>
          </a:p>
          <a:p>
            <a:pPr>
              <a:spcBef>
                <a:spcPts val="1200"/>
              </a:spcBef>
              <a:spcAft>
                <a:spcPts val="200"/>
              </a:spcAft>
              <a:buClr>
                <a:srgbClr val="9BA8B7"/>
              </a:buClr>
            </a:pPr>
            <a:r>
              <a:rPr lang="en-US" dirty="0">
                <a:solidFill>
                  <a:schemeClr val="tx1"/>
                </a:solidFill>
                <a:latin typeface="Arial"/>
                <a:ea typeface="+mn-lt"/>
                <a:cs typeface="+mn-lt"/>
              </a:rPr>
              <a:t>4. DELETE.</a:t>
            </a:r>
            <a:endParaRPr lang="en-US" dirty="0">
              <a:solidFill>
                <a:schemeClr val="tx1"/>
              </a:solidFill>
              <a:latin typeface="Arial"/>
              <a:cs typeface="Arial"/>
            </a:endParaRPr>
          </a:p>
          <a:p>
            <a:pPr>
              <a:buClr>
                <a:srgbClr val="9BA8B7"/>
              </a:buClr>
            </a:pPr>
            <a:endParaRPr lang="en-US" cap="none"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D31DADFA-2260-3AE5-23EE-BA553B44661E}"/>
              </a:ext>
            </a:extLst>
          </p:cNvPr>
          <p:cNvSpPr>
            <a:spLocks noGrp="1"/>
          </p:cNvSpPr>
          <p:nvPr>
            <p:ph type="ftr" sz="quarter" idx="11"/>
          </p:nvPr>
        </p:nvSpPr>
        <p:spPr/>
        <p:txBody>
          <a:bodyPr/>
          <a:lstStyle/>
          <a:p>
            <a:r>
              <a:rPr lang="en-US"/>
              <a:t>@NAVEENKUMAR PALANISAMY</a:t>
            </a:r>
            <a:endParaRPr lang="en-US" dirty="0"/>
          </a:p>
        </p:txBody>
      </p:sp>
      <p:sp>
        <p:nvSpPr>
          <p:cNvPr id="5" name="Date Placeholder 4">
            <a:extLst>
              <a:ext uri="{FF2B5EF4-FFF2-40B4-BE49-F238E27FC236}">
                <a16:creationId xmlns:a16="http://schemas.microsoft.com/office/drawing/2014/main" id="{B3166C1E-CBB8-5C92-51F4-1504A286E9D4}"/>
              </a:ext>
            </a:extLst>
          </p:cNvPr>
          <p:cNvSpPr>
            <a:spLocks noGrp="1"/>
          </p:cNvSpPr>
          <p:nvPr>
            <p:ph type="dt" sz="half" idx="10"/>
          </p:nvPr>
        </p:nvSpPr>
        <p:spPr/>
        <p:txBody>
          <a:bodyPr/>
          <a:lstStyle/>
          <a:p>
            <a:fld id="{D3F89001-EC34-4C78-8968-79EAFD75414D}" type="datetime1">
              <a:rPr lang="en-US" smtClean="0"/>
              <a:t>8/2/2023</a:t>
            </a:fld>
            <a:endParaRPr lang="en-US" dirty="0"/>
          </a:p>
        </p:txBody>
      </p:sp>
      <p:sp>
        <p:nvSpPr>
          <p:cNvPr id="6" name="Slide Number Placeholder 5">
            <a:extLst>
              <a:ext uri="{FF2B5EF4-FFF2-40B4-BE49-F238E27FC236}">
                <a16:creationId xmlns:a16="http://schemas.microsoft.com/office/drawing/2014/main" id="{FCC54170-43BF-D901-F5B4-0A1EFCD07534}"/>
              </a:ext>
            </a:extLst>
          </p:cNvPr>
          <p:cNvSpPr>
            <a:spLocks noGrp="1"/>
          </p:cNvSpPr>
          <p:nvPr>
            <p:ph type="sldNum" sz="quarter" idx="12"/>
          </p:nvPr>
        </p:nvSpPr>
        <p:spPr/>
        <p:txBody>
          <a:bodyPr/>
          <a:lstStyle/>
          <a:p>
            <a:fld id="{3A98EE3D-8CD1-4C3F-BD1C-C98C9596463C}" type="slidenum">
              <a:rPr lang="en-US" smtClean="0"/>
              <a:pPr/>
              <a:t>94</a:t>
            </a:fld>
            <a:endParaRPr lang="en-US" dirty="0"/>
          </a:p>
        </p:txBody>
      </p:sp>
    </p:spTree>
    <p:extLst>
      <p:ext uri="{BB962C8B-B14F-4D97-AF65-F5344CB8AC3E}">
        <p14:creationId xmlns:p14="http://schemas.microsoft.com/office/powerpoint/2010/main" val="942006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213508" y="5086568"/>
            <a:ext cx="11397006" cy="18092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t" anchorCtr="0" compatLnSpc="1">
            <a:prstTxWarp prst="textNoShape">
              <a:avLst/>
            </a:prstTxWarp>
            <a:normAutofit/>
          </a:bodyPr>
          <a:lstStyle/>
          <a:p>
            <a:pPr marL="285750" indent="-285750">
              <a:lnSpc>
                <a:spcPct val="150000"/>
              </a:lnSpc>
              <a:spcBef>
                <a:spcPct val="0"/>
              </a:spcBef>
              <a:spcAft>
                <a:spcPct val="0"/>
              </a:spcAft>
              <a:buFont typeface="Wingdings"/>
              <a:buChar char="Ø"/>
            </a:pPr>
            <a:r>
              <a:rPr lang="en-US">
                <a:solidFill>
                  <a:schemeClr val="bg1"/>
                </a:solidFill>
                <a:latin typeface="Arial"/>
                <a:ea typeface="Times New Roman" panose="02020603050405020304" pitchFamily="18" charset="0"/>
                <a:cs typeface="Arial"/>
              </a:rPr>
              <a:t>You should place rest-assured before the JUnit dependency declaration in your pom</a:t>
            </a:r>
            <a:r>
              <a:rPr lang="en-US" sz="1800">
                <a:solidFill>
                  <a:schemeClr val="bg1"/>
                </a:solidFill>
                <a:effectLst/>
                <a:latin typeface="Arial"/>
                <a:ea typeface="Times New Roman" panose="02020603050405020304" pitchFamily="18" charset="0"/>
                <a:cs typeface="Arial"/>
              </a:rPr>
              <a:t>.xml</a:t>
            </a:r>
            <a:br>
              <a:rPr lang="en-US" dirty="0">
                <a:latin typeface="Arial"/>
                <a:ea typeface="Times New Roman" panose="02020603050405020304" pitchFamily="18" charset="0"/>
                <a:cs typeface="Arial"/>
              </a:rPr>
            </a:br>
            <a:r>
              <a:rPr lang="en-US">
                <a:solidFill>
                  <a:schemeClr val="bg1"/>
                </a:solidFill>
                <a:latin typeface="Arial"/>
                <a:ea typeface="Times New Roman" panose="02020603050405020304" pitchFamily="18" charset="0"/>
                <a:cs typeface="Arial"/>
              </a:rPr>
              <a:t>REST Assured includes JsonPath and XmlPath as transitive dependencies</a:t>
            </a:r>
            <a:r>
              <a:rPr lang="en-US" sz="1800">
                <a:solidFill>
                  <a:schemeClr val="bg1"/>
                </a:solidFill>
                <a:effectLst/>
                <a:latin typeface="Arial"/>
                <a:ea typeface="Times New Roman" panose="02020603050405020304" pitchFamily="18" charset="0"/>
                <a:cs typeface="Arial"/>
              </a:rPr>
              <a:t>.</a:t>
            </a:r>
            <a:endParaRPr lang="en-US">
              <a:solidFill>
                <a:schemeClr val="bg1"/>
              </a:solidFill>
              <a:latin typeface="Arial"/>
              <a:ea typeface="+mn-lt"/>
              <a:cs typeface="Arial"/>
            </a:endParaRPr>
          </a:p>
          <a:p>
            <a:pPr marL="285750" indent="-285750">
              <a:spcBef>
                <a:spcPct val="0"/>
              </a:spcBef>
              <a:spcAft>
                <a:spcPct val="0"/>
              </a:spcAft>
              <a:buFont typeface="Wingdings"/>
              <a:buChar char="Ø"/>
            </a:pPr>
            <a:endParaRPr lang="en-US" dirty="0">
              <a:solidFill>
                <a:schemeClr val="bg1"/>
              </a:solidFill>
              <a:ea typeface="+mn-lt"/>
              <a:cs typeface="+mn-lt"/>
            </a:endParaRPr>
          </a:p>
          <a:p>
            <a:pPr marL="0" marR="0">
              <a:lnSpc>
                <a:spcPts val="2550"/>
              </a:lnSpc>
              <a:spcBef>
                <a:spcPts val="0"/>
              </a:spcBef>
              <a:spcAft>
                <a:spcPts val="0"/>
              </a:spcAft>
            </a:pPr>
            <a:endPar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461155"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A5545E59-103A-4773-ACBD-7DC2371A07E1}"/>
              </a:ext>
            </a:extLst>
          </p:cNvPr>
          <p:cNvSpPr>
            <a:spLocks noChangeArrowheads="1"/>
          </p:cNvSpPr>
          <p:nvPr/>
        </p:nvSpPr>
        <p:spPr bwMode="auto">
          <a:xfrm>
            <a:off x="1385740" y="500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218489" y="762629"/>
            <a:ext cx="53812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ct val="0"/>
              </a:spcBef>
              <a:spcAft>
                <a:spcPct val="0"/>
              </a:spcAft>
            </a:pPr>
            <a:endParaRPr lang="en-US" sz="2400" i="0" u="none" strike="noStrike" cap="none" normalizeH="0" baseline="0" dirty="0">
              <a:ln>
                <a:noFill/>
              </a:ln>
              <a:effectLst/>
              <a:latin typeface="Arial" panose="020B0604020202020204" pitchFamily="34" charset="0"/>
              <a:cs typeface="Arial"/>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86A18067-E200-4C2E-8877-F771F9ACDD71}"/>
              </a:ext>
            </a:extLst>
          </p:cNvPr>
          <p:cNvSpPr txBox="1"/>
          <p:nvPr/>
        </p:nvSpPr>
        <p:spPr>
          <a:xfrm>
            <a:off x="302795" y="1285374"/>
            <a:ext cx="48387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mn-lt"/>
                <a:cs typeface="+mn-lt"/>
              </a:rPr>
              <a:t>&lt;!-- </a:t>
            </a:r>
            <a:r>
              <a:rPr lang="en-US" dirty="0">
                <a:latin typeface="Arial"/>
                <a:ea typeface="+mn-lt"/>
                <a:cs typeface="+mn-lt"/>
                <a:hlinkClick r:id="rId2"/>
              </a:rPr>
              <a:t>https://mvnrepository.com/artifact/io.rest-assured/rest-assured</a:t>
            </a:r>
            <a:r>
              <a:rPr lang="en-US">
                <a:latin typeface="Arial"/>
                <a:ea typeface="+mn-lt"/>
                <a:cs typeface="+mn-lt"/>
              </a:rPr>
              <a:t> --&gt;</a:t>
            </a:r>
            <a:endParaRPr lang="en-US">
              <a:latin typeface="Arial"/>
              <a:cs typeface="Arial"/>
            </a:endParaRPr>
          </a:p>
          <a:p>
            <a:r>
              <a:rPr lang="en-US">
                <a:latin typeface="Arial"/>
                <a:ea typeface="+mn-lt"/>
                <a:cs typeface="+mn-lt"/>
              </a:rPr>
              <a:t>&lt;dependency&gt;</a:t>
            </a:r>
            <a:endParaRPr lang="en-US">
              <a:latin typeface="Arial"/>
              <a:cs typeface="Arial"/>
            </a:endParaRPr>
          </a:p>
          <a:p>
            <a:r>
              <a:rPr lang="en-US">
                <a:latin typeface="Arial"/>
                <a:ea typeface="+mn-lt"/>
                <a:cs typeface="+mn-lt"/>
              </a:rPr>
              <a:t>    &lt;groupId&gt;io.rest-assured&lt;/groupId&gt;</a:t>
            </a:r>
            <a:endParaRPr lang="en-US">
              <a:latin typeface="Arial"/>
              <a:cs typeface="Arial"/>
            </a:endParaRPr>
          </a:p>
          <a:p>
            <a:r>
              <a:rPr lang="en-US">
                <a:latin typeface="Arial"/>
                <a:ea typeface="+mn-lt"/>
                <a:cs typeface="+mn-lt"/>
              </a:rPr>
              <a:t>    &lt;artifactId&gt;rest-assured&lt;/artifactId&gt;</a:t>
            </a:r>
            <a:endParaRPr lang="en-US">
              <a:latin typeface="Arial"/>
              <a:cs typeface="Arial"/>
            </a:endParaRPr>
          </a:p>
          <a:p>
            <a:r>
              <a:rPr lang="en-US">
                <a:latin typeface="Arial"/>
                <a:ea typeface="+mn-lt"/>
                <a:cs typeface="+mn-lt"/>
              </a:rPr>
              <a:t>    &lt;version&gt;4.3.3&lt;/version&gt;</a:t>
            </a:r>
            <a:endParaRPr lang="en-US">
              <a:latin typeface="Arial"/>
              <a:cs typeface="Arial"/>
            </a:endParaRPr>
          </a:p>
          <a:p>
            <a:r>
              <a:rPr lang="en-US">
                <a:latin typeface="Arial"/>
                <a:ea typeface="+mn-lt"/>
                <a:cs typeface="+mn-lt"/>
              </a:rPr>
              <a:t>    &lt;scope&gt;test&lt;/scope&gt;</a:t>
            </a:r>
            <a:endParaRPr lang="en-US">
              <a:latin typeface="Arial"/>
              <a:cs typeface="Arial"/>
            </a:endParaRPr>
          </a:p>
          <a:p>
            <a:r>
              <a:rPr lang="en-US">
                <a:latin typeface="Arial"/>
                <a:ea typeface="+mn-lt"/>
                <a:cs typeface="+mn-lt"/>
              </a:rPr>
              <a:t>&lt;/dependency&gt;</a:t>
            </a:r>
            <a:endParaRPr lang="en-US">
              <a:latin typeface="Arial"/>
              <a:cs typeface="Arial"/>
            </a:endParaRPr>
          </a:p>
          <a:p>
            <a:pPr algn="l"/>
            <a:endParaRPr lang="en-US" dirty="0">
              <a:latin typeface="Arial"/>
              <a:cs typeface="Arial"/>
            </a:endParaRPr>
          </a:p>
        </p:txBody>
      </p:sp>
      <p:sp>
        <p:nvSpPr>
          <p:cNvPr id="11" name="TextBox 10">
            <a:extLst>
              <a:ext uri="{FF2B5EF4-FFF2-40B4-BE49-F238E27FC236}">
                <a16:creationId xmlns:a16="http://schemas.microsoft.com/office/drawing/2014/main" id="{94F32F79-263E-4C8E-955F-1549A2D7E860}"/>
              </a:ext>
            </a:extLst>
          </p:cNvPr>
          <p:cNvSpPr txBox="1"/>
          <p:nvPr/>
        </p:nvSpPr>
        <p:spPr>
          <a:xfrm>
            <a:off x="305302" y="435644"/>
            <a:ext cx="43073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rest-assured Dependency from central repository be like:</a:t>
            </a:r>
            <a:endParaRPr lang="en-US" dirty="0"/>
          </a:p>
        </p:txBody>
      </p:sp>
      <p:pic>
        <p:nvPicPr>
          <p:cNvPr id="12" name="Picture 13">
            <a:extLst>
              <a:ext uri="{FF2B5EF4-FFF2-40B4-BE49-F238E27FC236}">
                <a16:creationId xmlns:a16="http://schemas.microsoft.com/office/drawing/2014/main" id="{49D838CB-5DA9-412C-A44F-C78EE52A5E3C}"/>
              </a:ext>
            </a:extLst>
          </p:cNvPr>
          <p:cNvPicPr>
            <a:picLocks noChangeAspect="1"/>
          </p:cNvPicPr>
          <p:nvPr/>
        </p:nvPicPr>
        <p:blipFill>
          <a:blip r:embed="rId3"/>
          <a:stretch>
            <a:fillRect/>
          </a:stretch>
        </p:blipFill>
        <p:spPr>
          <a:xfrm>
            <a:off x="6168190" y="524118"/>
            <a:ext cx="5099384" cy="4035106"/>
          </a:xfrm>
          <a:prstGeom prst="rect">
            <a:avLst/>
          </a:prstGeom>
        </p:spPr>
      </p:pic>
      <p:sp>
        <p:nvSpPr>
          <p:cNvPr id="15" name="TextBox 14">
            <a:extLst>
              <a:ext uri="{FF2B5EF4-FFF2-40B4-BE49-F238E27FC236}">
                <a16:creationId xmlns:a16="http://schemas.microsoft.com/office/drawing/2014/main" id="{9CA434BB-51BF-4663-B59B-CB9A0D52AFF2}"/>
              </a:ext>
            </a:extLst>
          </p:cNvPr>
          <p:cNvSpPr txBox="1"/>
          <p:nvPr/>
        </p:nvSpPr>
        <p:spPr>
          <a:xfrm>
            <a:off x="6291013" y="84723"/>
            <a:ext cx="43073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pom.xml file:</a:t>
            </a:r>
          </a:p>
        </p:txBody>
      </p:sp>
      <p:sp>
        <p:nvSpPr>
          <p:cNvPr id="4" name="Footer Placeholder 3">
            <a:extLst>
              <a:ext uri="{FF2B5EF4-FFF2-40B4-BE49-F238E27FC236}">
                <a16:creationId xmlns:a16="http://schemas.microsoft.com/office/drawing/2014/main" id="{53D0BB61-FF40-B05D-8EEB-3F26DAEBB668}"/>
              </a:ext>
            </a:extLst>
          </p:cNvPr>
          <p:cNvSpPr>
            <a:spLocks noGrp="1"/>
          </p:cNvSpPr>
          <p:nvPr>
            <p:ph type="ftr" sz="quarter" idx="11"/>
          </p:nvPr>
        </p:nvSpPr>
        <p:spPr/>
        <p:txBody>
          <a:bodyPr/>
          <a:lstStyle/>
          <a:p>
            <a:pPr algn="l"/>
            <a:r>
              <a:rPr lang="en-US"/>
              <a:t>@NAVEENKUMAR PALANISAMY</a:t>
            </a:r>
            <a:endParaRPr lang="en-US" dirty="0"/>
          </a:p>
        </p:txBody>
      </p:sp>
      <p:sp>
        <p:nvSpPr>
          <p:cNvPr id="6" name="Date Placeholder 5">
            <a:extLst>
              <a:ext uri="{FF2B5EF4-FFF2-40B4-BE49-F238E27FC236}">
                <a16:creationId xmlns:a16="http://schemas.microsoft.com/office/drawing/2014/main" id="{1C322ACB-497D-0D1D-D42F-98C2491F7D51}"/>
              </a:ext>
            </a:extLst>
          </p:cNvPr>
          <p:cNvSpPr>
            <a:spLocks noGrp="1"/>
          </p:cNvSpPr>
          <p:nvPr>
            <p:ph type="dt" sz="half" idx="10"/>
          </p:nvPr>
        </p:nvSpPr>
        <p:spPr/>
        <p:txBody>
          <a:bodyPr/>
          <a:lstStyle/>
          <a:p>
            <a:fld id="{9F114476-2B36-445A-8C8C-E6111AB94511}" type="datetime1">
              <a:rPr lang="en-US" smtClean="0"/>
              <a:t>8/2/2023</a:t>
            </a:fld>
            <a:endParaRPr lang="en-US" dirty="0"/>
          </a:p>
        </p:txBody>
      </p:sp>
      <p:sp>
        <p:nvSpPr>
          <p:cNvPr id="13" name="Slide Number Placeholder 12">
            <a:extLst>
              <a:ext uri="{FF2B5EF4-FFF2-40B4-BE49-F238E27FC236}">
                <a16:creationId xmlns:a16="http://schemas.microsoft.com/office/drawing/2014/main" id="{7ECE3F24-A4E3-150F-9458-AFB703C3150F}"/>
              </a:ext>
            </a:extLst>
          </p:cNvPr>
          <p:cNvSpPr>
            <a:spLocks noGrp="1"/>
          </p:cNvSpPr>
          <p:nvPr>
            <p:ph type="sldNum" sz="quarter" idx="12"/>
          </p:nvPr>
        </p:nvSpPr>
        <p:spPr/>
        <p:txBody>
          <a:bodyPr/>
          <a:lstStyle/>
          <a:p>
            <a:fld id="{3A98EE3D-8CD1-4C3F-BD1C-C98C9596463C}" type="slidenum">
              <a:rPr lang="en-US" smtClean="0"/>
              <a:t>95</a:t>
            </a:fld>
            <a:endParaRPr lang="en-US" dirty="0"/>
          </a:p>
        </p:txBody>
      </p:sp>
    </p:spTree>
    <p:extLst>
      <p:ext uri="{BB962C8B-B14F-4D97-AF65-F5344CB8AC3E}">
        <p14:creationId xmlns:p14="http://schemas.microsoft.com/office/powerpoint/2010/main" val="12006243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43324" y="5327199"/>
            <a:ext cx="11397006" cy="14784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t" anchorCtr="0" compatLnSpc="1">
            <a:prstTxWarp prst="textNoShape">
              <a:avLst/>
            </a:prstTxWarp>
            <a:normAutofit/>
          </a:bodyPr>
          <a:lstStyle/>
          <a:p>
            <a:pPr marL="285750" indent="-285750">
              <a:lnSpc>
                <a:spcPct val="150000"/>
              </a:lnSpc>
              <a:spcBef>
                <a:spcPct val="0"/>
              </a:spcBef>
              <a:spcAft>
                <a:spcPct val="0"/>
              </a:spcAft>
              <a:buFont typeface="Wingdings"/>
              <a:buChar char="Ø"/>
            </a:pPr>
            <a:r>
              <a:rPr lang="en-US">
                <a:solidFill>
                  <a:schemeClr val="bg1"/>
                </a:solidFill>
                <a:latin typeface="Arial"/>
                <a:cs typeface="Arial"/>
              </a:rPr>
              <a:t>Feature file</a:t>
            </a:r>
          </a:p>
          <a:p>
            <a:pPr marL="285750" indent="-285750">
              <a:lnSpc>
                <a:spcPct val="150000"/>
              </a:lnSpc>
              <a:spcBef>
                <a:spcPct val="0"/>
              </a:spcBef>
              <a:spcAft>
                <a:spcPct val="0"/>
              </a:spcAft>
              <a:buFont typeface="Wingdings"/>
              <a:buChar char="Ø"/>
            </a:pPr>
            <a:endParaRPr lang="en-US" dirty="0">
              <a:solidFill>
                <a:schemeClr val="bg1"/>
              </a:solidFill>
              <a:latin typeface="Arial"/>
              <a:cs typeface="Arial"/>
            </a:endParaRPr>
          </a:p>
          <a:p>
            <a:r>
              <a:rPr lang="en-US">
                <a:solidFill>
                  <a:schemeClr val="bg1"/>
                </a:solidFill>
                <a:latin typeface="Arial"/>
                <a:cs typeface="Arial"/>
              </a:rPr>
              <a:t>An example of a Test Scenario where we are using the GET method to get the information from the API.</a:t>
            </a:r>
            <a:endParaRPr lang="en-US">
              <a:solidFill>
                <a:schemeClr val="bg1"/>
              </a:solidFill>
              <a:ea typeface="+mn-lt"/>
              <a:cs typeface="+mn-lt"/>
            </a:endParaRPr>
          </a:p>
          <a:p>
            <a:pPr>
              <a:lnSpc>
                <a:spcPct val="150000"/>
              </a:lnSpc>
              <a:spcBef>
                <a:spcPct val="0"/>
              </a:spcBef>
              <a:spcAft>
                <a:spcPct val="0"/>
              </a:spcAft>
              <a:buFont typeface="Wingdings"/>
            </a:pPr>
            <a:endParaRPr lang="en-US" dirty="0">
              <a:solidFill>
                <a:schemeClr val="bg1"/>
              </a:solidFill>
              <a:latin typeface="Arial"/>
              <a:cs typeface="Arial"/>
            </a:endParaRPr>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461155"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A5545E59-103A-4773-ACBD-7DC2371A07E1}"/>
              </a:ext>
            </a:extLst>
          </p:cNvPr>
          <p:cNvSpPr>
            <a:spLocks noChangeArrowheads="1"/>
          </p:cNvSpPr>
          <p:nvPr/>
        </p:nvSpPr>
        <p:spPr bwMode="auto">
          <a:xfrm>
            <a:off x="1385740" y="500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218489" y="762629"/>
            <a:ext cx="53812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ct val="0"/>
              </a:spcBef>
              <a:spcAft>
                <a:spcPct val="0"/>
              </a:spcAft>
            </a:pPr>
            <a:endParaRPr lang="en-US" sz="2400" i="0" u="none" strike="noStrike" cap="none" normalizeH="0" baseline="0" dirty="0">
              <a:ln>
                <a:noFill/>
              </a:ln>
              <a:effectLst/>
              <a:latin typeface="Arial" panose="020B0604020202020204" pitchFamily="34" charset="0"/>
              <a:cs typeface="Arial"/>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5">
            <a:extLst>
              <a:ext uri="{FF2B5EF4-FFF2-40B4-BE49-F238E27FC236}">
                <a16:creationId xmlns:a16="http://schemas.microsoft.com/office/drawing/2014/main" id="{04084EFD-38EB-4308-AE93-FF921503C33A}"/>
              </a:ext>
            </a:extLst>
          </p:cNvPr>
          <p:cNvPicPr>
            <a:picLocks noChangeAspect="1"/>
          </p:cNvPicPr>
          <p:nvPr/>
        </p:nvPicPr>
        <p:blipFill rotWithShape="1">
          <a:blip r:embed="rId2"/>
          <a:srcRect l="24641" t="10272" r="20422" b="54230"/>
          <a:stretch/>
        </p:blipFill>
        <p:spPr>
          <a:xfrm>
            <a:off x="2006" y="60658"/>
            <a:ext cx="11456472" cy="4502430"/>
          </a:xfrm>
          <a:prstGeom prst="rect">
            <a:avLst/>
          </a:prstGeom>
        </p:spPr>
      </p:pic>
      <p:sp>
        <p:nvSpPr>
          <p:cNvPr id="6" name="Footer Placeholder 5">
            <a:extLst>
              <a:ext uri="{FF2B5EF4-FFF2-40B4-BE49-F238E27FC236}">
                <a16:creationId xmlns:a16="http://schemas.microsoft.com/office/drawing/2014/main" id="{FF81E280-0BEE-E8BE-5EF8-D4BB098969EC}"/>
              </a:ext>
            </a:extLst>
          </p:cNvPr>
          <p:cNvSpPr>
            <a:spLocks noGrp="1"/>
          </p:cNvSpPr>
          <p:nvPr>
            <p:ph type="ftr" sz="quarter" idx="11"/>
          </p:nvPr>
        </p:nvSpPr>
        <p:spPr/>
        <p:txBody>
          <a:bodyPr/>
          <a:lstStyle/>
          <a:p>
            <a:pPr algn="l"/>
            <a:r>
              <a:rPr lang="en-US"/>
              <a:t>@NAVEENKUMAR PALANISAMY</a:t>
            </a:r>
            <a:endParaRPr lang="en-US" dirty="0"/>
          </a:p>
        </p:txBody>
      </p:sp>
      <p:sp>
        <p:nvSpPr>
          <p:cNvPr id="7" name="Date Placeholder 6">
            <a:extLst>
              <a:ext uri="{FF2B5EF4-FFF2-40B4-BE49-F238E27FC236}">
                <a16:creationId xmlns:a16="http://schemas.microsoft.com/office/drawing/2014/main" id="{DA8BCA60-537F-93CB-CE96-6193B92A445E}"/>
              </a:ext>
            </a:extLst>
          </p:cNvPr>
          <p:cNvSpPr>
            <a:spLocks noGrp="1"/>
          </p:cNvSpPr>
          <p:nvPr>
            <p:ph type="dt" sz="half" idx="10"/>
          </p:nvPr>
        </p:nvSpPr>
        <p:spPr/>
        <p:txBody>
          <a:bodyPr/>
          <a:lstStyle/>
          <a:p>
            <a:fld id="{C670062B-7789-4112-9850-98617A5D1059}" type="datetime1">
              <a:rPr lang="en-US" smtClean="0"/>
              <a:t>8/2/2023</a:t>
            </a:fld>
            <a:endParaRPr lang="en-US" dirty="0"/>
          </a:p>
        </p:txBody>
      </p:sp>
      <p:sp>
        <p:nvSpPr>
          <p:cNvPr id="11" name="Slide Number Placeholder 10">
            <a:extLst>
              <a:ext uri="{FF2B5EF4-FFF2-40B4-BE49-F238E27FC236}">
                <a16:creationId xmlns:a16="http://schemas.microsoft.com/office/drawing/2014/main" id="{EBCB7426-4005-2B32-3174-84F5F3B54413}"/>
              </a:ext>
            </a:extLst>
          </p:cNvPr>
          <p:cNvSpPr>
            <a:spLocks noGrp="1"/>
          </p:cNvSpPr>
          <p:nvPr>
            <p:ph type="sldNum" sz="quarter" idx="12"/>
          </p:nvPr>
        </p:nvSpPr>
        <p:spPr/>
        <p:txBody>
          <a:bodyPr/>
          <a:lstStyle/>
          <a:p>
            <a:fld id="{3A98EE3D-8CD1-4C3F-BD1C-C98C9596463C}" type="slidenum">
              <a:rPr lang="en-US" smtClean="0"/>
              <a:t>96</a:t>
            </a:fld>
            <a:endParaRPr lang="en-US" dirty="0"/>
          </a:p>
        </p:txBody>
      </p:sp>
    </p:spTree>
    <p:extLst>
      <p:ext uri="{BB962C8B-B14F-4D97-AF65-F5344CB8AC3E}">
        <p14:creationId xmlns:p14="http://schemas.microsoft.com/office/powerpoint/2010/main" val="33598190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43324" y="5327199"/>
            <a:ext cx="11397006" cy="14784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t" anchorCtr="0" compatLnSpc="1">
            <a:prstTxWarp prst="textNoShape">
              <a:avLst/>
            </a:prstTxWarp>
            <a:normAutofit/>
          </a:bodyPr>
          <a:lstStyle/>
          <a:p>
            <a:pPr marL="285750" indent="-285750">
              <a:lnSpc>
                <a:spcPct val="150000"/>
              </a:lnSpc>
              <a:spcBef>
                <a:spcPct val="0"/>
              </a:spcBef>
              <a:spcAft>
                <a:spcPct val="0"/>
              </a:spcAft>
              <a:buFont typeface="Wingdings"/>
              <a:buChar char="Ø"/>
            </a:pPr>
            <a:r>
              <a:rPr lang="en-US">
                <a:solidFill>
                  <a:schemeClr val="bg1"/>
                </a:solidFill>
                <a:latin typeface="Arial"/>
                <a:cs typeface="Arial"/>
              </a:rPr>
              <a:t>Runner file</a:t>
            </a:r>
            <a:endParaRPr lang="en-US"/>
          </a:p>
          <a:p>
            <a:pPr>
              <a:lnSpc>
                <a:spcPct val="150000"/>
              </a:lnSpc>
              <a:spcBef>
                <a:spcPct val="0"/>
              </a:spcBef>
              <a:spcAft>
                <a:spcPct val="0"/>
              </a:spcAft>
              <a:buFont typeface="Wingdings"/>
            </a:pPr>
            <a:endParaRPr lang="en-US" dirty="0">
              <a:solidFill>
                <a:schemeClr val="bg1"/>
              </a:solidFill>
              <a:latin typeface="Arial"/>
              <a:cs typeface="Arial"/>
            </a:endParaRPr>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461155"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A5545E59-103A-4773-ACBD-7DC2371A07E1}"/>
              </a:ext>
            </a:extLst>
          </p:cNvPr>
          <p:cNvSpPr>
            <a:spLocks noChangeArrowheads="1"/>
          </p:cNvSpPr>
          <p:nvPr/>
        </p:nvSpPr>
        <p:spPr bwMode="auto">
          <a:xfrm>
            <a:off x="1385740" y="500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218489" y="762629"/>
            <a:ext cx="53812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ct val="0"/>
              </a:spcBef>
              <a:spcAft>
                <a:spcPct val="0"/>
              </a:spcAft>
            </a:pPr>
            <a:endParaRPr lang="en-US" sz="2400" i="0" u="none" strike="noStrike" cap="none" normalizeH="0" baseline="0" dirty="0">
              <a:ln>
                <a:noFill/>
              </a:ln>
              <a:effectLst/>
              <a:latin typeface="Arial" panose="020B0604020202020204" pitchFamily="34" charset="0"/>
              <a:cs typeface="Arial"/>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6">
            <a:extLst>
              <a:ext uri="{FF2B5EF4-FFF2-40B4-BE49-F238E27FC236}">
                <a16:creationId xmlns:a16="http://schemas.microsoft.com/office/drawing/2014/main" id="{17DB4261-AB25-4BB2-B3AF-A7B7A6533FD0}"/>
              </a:ext>
            </a:extLst>
          </p:cNvPr>
          <p:cNvPicPr>
            <a:picLocks noChangeAspect="1"/>
          </p:cNvPicPr>
          <p:nvPr/>
        </p:nvPicPr>
        <p:blipFill rotWithShape="1">
          <a:blip r:embed="rId2"/>
          <a:srcRect l="25784" t="9837" r="42625" b="45661"/>
          <a:stretch/>
        </p:blipFill>
        <p:spPr>
          <a:xfrm>
            <a:off x="1044742" y="417698"/>
            <a:ext cx="7982885" cy="4164406"/>
          </a:xfrm>
          <a:prstGeom prst="rect">
            <a:avLst/>
          </a:prstGeom>
        </p:spPr>
      </p:pic>
      <p:sp>
        <p:nvSpPr>
          <p:cNvPr id="4" name="Footer Placeholder 3">
            <a:extLst>
              <a:ext uri="{FF2B5EF4-FFF2-40B4-BE49-F238E27FC236}">
                <a16:creationId xmlns:a16="http://schemas.microsoft.com/office/drawing/2014/main" id="{86A59B00-443E-DD1A-4FBC-4A99063BD786}"/>
              </a:ext>
            </a:extLst>
          </p:cNvPr>
          <p:cNvSpPr>
            <a:spLocks noGrp="1"/>
          </p:cNvSpPr>
          <p:nvPr>
            <p:ph type="ftr" sz="quarter" idx="11"/>
          </p:nvPr>
        </p:nvSpPr>
        <p:spPr/>
        <p:txBody>
          <a:bodyPr/>
          <a:lstStyle/>
          <a:p>
            <a:pPr algn="l"/>
            <a:r>
              <a:rPr lang="en-US"/>
              <a:t>@NAVEENKUMAR PALANISAMY</a:t>
            </a:r>
            <a:endParaRPr lang="en-US" dirty="0"/>
          </a:p>
        </p:txBody>
      </p:sp>
      <p:sp>
        <p:nvSpPr>
          <p:cNvPr id="7" name="Date Placeholder 6">
            <a:extLst>
              <a:ext uri="{FF2B5EF4-FFF2-40B4-BE49-F238E27FC236}">
                <a16:creationId xmlns:a16="http://schemas.microsoft.com/office/drawing/2014/main" id="{17E4F2ED-3123-6A3C-444D-69E683964E33}"/>
              </a:ext>
            </a:extLst>
          </p:cNvPr>
          <p:cNvSpPr>
            <a:spLocks noGrp="1"/>
          </p:cNvSpPr>
          <p:nvPr>
            <p:ph type="dt" sz="half" idx="10"/>
          </p:nvPr>
        </p:nvSpPr>
        <p:spPr/>
        <p:txBody>
          <a:bodyPr/>
          <a:lstStyle/>
          <a:p>
            <a:fld id="{1EA1ADF9-715C-4D6B-BC8A-9F37ADBA93BB}" type="datetime1">
              <a:rPr lang="en-US" smtClean="0"/>
              <a:t>8/2/2023</a:t>
            </a:fld>
            <a:endParaRPr lang="en-US" dirty="0"/>
          </a:p>
        </p:txBody>
      </p:sp>
      <p:sp>
        <p:nvSpPr>
          <p:cNvPr id="11" name="Slide Number Placeholder 10">
            <a:extLst>
              <a:ext uri="{FF2B5EF4-FFF2-40B4-BE49-F238E27FC236}">
                <a16:creationId xmlns:a16="http://schemas.microsoft.com/office/drawing/2014/main" id="{C6327658-BB14-8A2B-16EF-AB7251319BEC}"/>
              </a:ext>
            </a:extLst>
          </p:cNvPr>
          <p:cNvSpPr>
            <a:spLocks noGrp="1"/>
          </p:cNvSpPr>
          <p:nvPr>
            <p:ph type="sldNum" sz="quarter" idx="12"/>
          </p:nvPr>
        </p:nvSpPr>
        <p:spPr/>
        <p:txBody>
          <a:bodyPr/>
          <a:lstStyle/>
          <a:p>
            <a:fld id="{3A98EE3D-8CD1-4C3F-BD1C-C98C9596463C}" type="slidenum">
              <a:rPr lang="en-US" smtClean="0"/>
              <a:t>97</a:t>
            </a:fld>
            <a:endParaRPr lang="en-US" dirty="0"/>
          </a:p>
        </p:txBody>
      </p:sp>
    </p:spTree>
    <p:extLst>
      <p:ext uri="{BB962C8B-B14F-4D97-AF65-F5344CB8AC3E}">
        <p14:creationId xmlns:p14="http://schemas.microsoft.com/office/powerpoint/2010/main" val="20558067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FDA134-87F9-4B6A-91FB-6D2D81E15BC1}"/>
              </a:ext>
            </a:extLst>
          </p:cNvPr>
          <p:cNvSpPr>
            <a:spLocks noChangeArrowheads="1"/>
          </p:cNvSpPr>
          <p:nvPr/>
        </p:nvSpPr>
        <p:spPr bwMode="auto">
          <a:xfrm>
            <a:off x="143324" y="5327199"/>
            <a:ext cx="11397006" cy="14784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0" numCol="1" rtlCol="0" anchor="t" anchorCtr="0" compatLnSpc="1">
            <a:prstTxWarp prst="textNoShape">
              <a:avLst/>
            </a:prstTxWarp>
            <a:normAutofit/>
          </a:bodyPr>
          <a:lstStyle/>
          <a:p>
            <a:pPr marL="285750" indent="-285750">
              <a:lnSpc>
                <a:spcPct val="150000"/>
              </a:lnSpc>
              <a:spcBef>
                <a:spcPct val="0"/>
              </a:spcBef>
              <a:spcAft>
                <a:spcPct val="0"/>
              </a:spcAft>
              <a:buFont typeface="Wingdings"/>
              <a:buChar char="Ø"/>
            </a:pPr>
            <a:r>
              <a:rPr lang="en-US">
                <a:solidFill>
                  <a:schemeClr val="bg1"/>
                </a:solidFill>
                <a:latin typeface="Arial"/>
                <a:cs typeface="Arial"/>
              </a:rPr>
              <a:t>StepDefinition FIle</a:t>
            </a:r>
            <a:endParaRPr lang="en-US">
              <a:solidFill>
                <a:schemeClr val="bg1"/>
              </a:solidFill>
            </a:endParaRPr>
          </a:p>
          <a:p>
            <a:pPr>
              <a:lnSpc>
                <a:spcPct val="150000"/>
              </a:lnSpc>
              <a:spcBef>
                <a:spcPct val="0"/>
              </a:spcBef>
              <a:spcAft>
                <a:spcPct val="0"/>
              </a:spcAft>
              <a:buFont typeface="Wingdings"/>
            </a:pPr>
            <a:endParaRPr lang="en-US" dirty="0">
              <a:solidFill>
                <a:schemeClr val="bg1"/>
              </a:solidFill>
              <a:latin typeface="Arial"/>
              <a:cs typeface="Arial"/>
            </a:endParaRPr>
          </a:p>
        </p:txBody>
      </p:sp>
      <p:sp>
        <p:nvSpPr>
          <p:cNvPr id="8" name="Rectangle 8">
            <a:extLst>
              <a:ext uri="{FF2B5EF4-FFF2-40B4-BE49-F238E27FC236}">
                <a16:creationId xmlns:a16="http://schemas.microsoft.com/office/drawing/2014/main" id="{50584833-EC31-4595-9267-626C341AE00C}"/>
              </a:ext>
            </a:extLst>
          </p:cNvPr>
          <p:cNvSpPr>
            <a:spLocks noChangeArrowheads="1"/>
          </p:cNvSpPr>
          <p:nvPr/>
        </p:nvSpPr>
        <p:spPr bwMode="auto">
          <a:xfrm>
            <a:off x="1461155" y="2926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A5545E59-103A-4773-ACBD-7DC2371A07E1}"/>
              </a:ext>
            </a:extLst>
          </p:cNvPr>
          <p:cNvSpPr>
            <a:spLocks noChangeArrowheads="1"/>
          </p:cNvSpPr>
          <p:nvPr/>
        </p:nvSpPr>
        <p:spPr bwMode="auto">
          <a:xfrm>
            <a:off x="1385740" y="50065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1C739285-7387-4E56-8B85-929A484BE042}"/>
              </a:ext>
            </a:extLst>
          </p:cNvPr>
          <p:cNvSpPr>
            <a:spLocks noChangeArrowheads="1"/>
          </p:cNvSpPr>
          <p:nvPr/>
        </p:nvSpPr>
        <p:spPr bwMode="auto">
          <a:xfrm>
            <a:off x="218489" y="762629"/>
            <a:ext cx="53812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ct val="0"/>
              </a:spcBef>
              <a:spcAft>
                <a:spcPct val="0"/>
              </a:spcAft>
            </a:pPr>
            <a:endParaRPr lang="en-US" sz="2400" i="0" u="none" strike="noStrike" cap="none" normalizeH="0" baseline="0" dirty="0">
              <a:ln>
                <a:noFill/>
              </a:ln>
              <a:effectLst/>
              <a:latin typeface="Arial" panose="020B0604020202020204" pitchFamily="34" charset="0"/>
              <a:cs typeface="Arial"/>
            </a:endParaRPr>
          </a:p>
        </p:txBody>
      </p:sp>
      <p:sp>
        <p:nvSpPr>
          <p:cNvPr id="3" name="Rectangle 3">
            <a:extLst>
              <a:ext uri="{FF2B5EF4-FFF2-40B4-BE49-F238E27FC236}">
                <a16:creationId xmlns:a16="http://schemas.microsoft.com/office/drawing/2014/main" id="{28DE5FE2-CC2C-4EE3-96A8-333B4C1CCF78}"/>
              </a:ext>
            </a:extLst>
          </p:cNvPr>
          <p:cNvSpPr>
            <a:spLocks noChangeArrowheads="1"/>
          </p:cNvSpPr>
          <p:nvPr/>
        </p:nvSpPr>
        <p:spPr bwMode="auto">
          <a:xfrm>
            <a:off x="579437" y="38148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3">
            <a:extLst>
              <a:ext uri="{FF2B5EF4-FFF2-40B4-BE49-F238E27FC236}">
                <a16:creationId xmlns:a16="http://schemas.microsoft.com/office/drawing/2014/main" id="{0CE4C2B8-F489-4932-8D9D-7941DD03E355}"/>
              </a:ext>
            </a:extLst>
          </p:cNvPr>
          <p:cNvSpPr>
            <a:spLocks noChangeArrowheads="1"/>
          </p:cNvSpPr>
          <p:nvPr/>
        </p:nvSpPr>
        <p:spPr bwMode="auto">
          <a:xfrm>
            <a:off x="5844815" y="145762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6">
            <a:extLst>
              <a:ext uri="{FF2B5EF4-FFF2-40B4-BE49-F238E27FC236}">
                <a16:creationId xmlns:a16="http://schemas.microsoft.com/office/drawing/2014/main" id="{94BC1343-FC6F-413A-B3C1-C59C0D2387CF}"/>
              </a:ext>
            </a:extLst>
          </p:cNvPr>
          <p:cNvPicPr>
            <a:picLocks noChangeAspect="1"/>
          </p:cNvPicPr>
          <p:nvPr/>
        </p:nvPicPr>
        <p:blipFill>
          <a:blip r:embed="rId2"/>
          <a:stretch>
            <a:fillRect/>
          </a:stretch>
        </p:blipFill>
        <p:spPr>
          <a:xfrm>
            <a:off x="583532" y="84456"/>
            <a:ext cx="6011778" cy="4393062"/>
          </a:xfrm>
          <a:prstGeom prst="rect">
            <a:avLst/>
          </a:prstGeom>
        </p:spPr>
      </p:pic>
      <p:pic>
        <p:nvPicPr>
          <p:cNvPr id="11" name="Picture 11">
            <a:extLst>
              <a:ext uri="{FF2B5EF4-FFF2-40B4-BE49-F238E27FC236}">
                <a16:creationId xmlns:a16="http://schemas.microsoft.com/office/drawing/2014/main" id="{CBB7A2E4-EE94-4B80-8339-339CBCF766C5}"/>
              </a:ext>
            </a:extLst>
          </p:cNvPr>
          <p:cNvPicPr>
            <a:picLocks noChangeAspect="1"/>
          </p:cNvPicPr>
          <p:nvPr/>
        </p:nvPicPr>
        <p:blipFill>
          <a:blip r:embed="rId3"/>
          <a:stretch>
            <a:fillRect/>
          </a:stretch>
        </p:blipFill>
        <p:spPr>
          <a:xfrm>
            <a:off x="4563979" y="45920"/>
            <a:ext cx="4818646" cy="4339792"/>
          </a:xfrm>
          <a:prstGeom prst="rect">
            <a:avLst/>
          </a:prstGeom>
        </p:spPr>
      </p:pic>
      <p:sp>
        <p:nvSpPr>
          <p:cNvPr id="6" name="Footer Placeholder 5">
            <a:extLst>
              <a:ext uri="{FF2B5EF4-FFF2-40B4-BE49-F238E27FC236}">
                <a16:creationId xmlns:a16="http://schemas.microsoft.com/office/drawing/2014/main" id="{0058F7C9-CC8C-5C9B-7FC0-4F0699971E11}"/>
              </a:ext>
            </a:extLst>
          </p:cNvPr>
          <p:cNvSpPr>
            <a:spLocks noGrp="1"/>
          </p:cNvSpPr>
          <p:nvPr>
            <p:ph type="ftr" sz="quarter" idx="11"/>
          </p:nvPr>
        </p:nvSpPr>
        <p:spPr/>
        <p:txBody>
          <a:bodyPr/>
          <a:lstStyle/>
          <a:p>
            <a:pPr algn="l"/>
            <a:r>
              <a:rPr lang="en-US"/>
              <a:t>@NAVEENKUMAR PALANISAMY</a:t>
            </a:r>
            <a:endParaRPr lang="en-US" dirty="0"/>
          </a:p>
        </p:txBody>
      </p:sp>
      <p:sp>
        <p:nvSpPr>
          <p:cNvPr id="7" name="Date Placeholder 6">
            <a:extLst>
              <a:ext uri="{FF2B5EF4-FFF2-40B4-BE49-F238E27FC236}">
                <a16:creationId xmlns:a16="http://schemas.microsoft.com/office/drawing/2014/main" id="{95D6B910-FA44-BCFA-B3FD-38C27D2FA386}"/>
              </a:ext>
            </a:extLst>
          </p:cNvPr>
          <p:cNvSpPr>
            <a:spLocks noGrp="1"/>
          </p:cNvSpPr>
          <p:nvPr>
            <p:ph type="dt" sz="half" idx="10"/>
          </p:nvPr>
        </p:nvSpPr>
        <p:spPr/>
        <p:txBody>
          <a:bodyPr/>
          <a:lstStyle/>
          <a:p>
            <a:fld id="{6F179315-5419-418A-A3DB-5341C677498B}" type="datetime1">
              <a:rPr lang="en-US" smtClean="0"/>
              <a:t>8/2/2023</a:t>
            </a:fld>
            <a:endParaRPr lang="en-US" dirty="0"/>
          </a:p>
        </p:txBody>
      </p:sp>
      <p:sp>
        <p:nvSpPr>
          <p:cNvPr id="12" name="Slide Number Placeholder 11">
            <a:extLst>
              <a:ext uri="{FF2B5EF4-FFF2-40B4-BE49-F238E27FC236}">
                <a16:creationId xmlns:a16="http://schemas.microsoft.com/office/drawing/2014/main" id="{D6336472-FFF4-0C70-8137-16175ED68219}"/>
              </a:ext>
            </a:extLst>
          </p:cNvPr>
          <p:cNvSpPr>
            <a:spLocks noGrp="1"/>
          </p:cNvSpPr>
          <p:nvPr>
            <p:ph type="sldNum" sz="quarter" idx="12"/>
          </p:nvPr>
        </p:nvSpPr>
        <p:spPr/>
        <p:txBody>
          <a:bodyPr/>
          <a:lstStyle/>
          <a:p>
            <a:fld id="{3A98EE3D-8CD1-4C3F-BD1C-C98C9596463C}" type="slidenum">
              <a:rPr lang="en-US" smtClean="0"/>
              <a:t>98</a:t>
            </a:fld>
            <a:endParaRPr lang="en-US" dirty="0"/>
          </a:p>
        </p:txBody>
      </p:sp>
    </p:spTree>
    <p:extLst>
      <p:ext uri="{BB962C8B-B14F-4D97-AF65-F5344CB8AC3E}">
        <p14:creationId xmlns:p14="http://schemas.microsoft.com/office/powerpoint/2010/main" val="28701705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D3FA0-87AA-4897-BA51-4720D1234075}"/>
              </a:ext>
            </a:extLst>
          </p:cNvPr>
          <p:cNvSpPr>
            <a:spLocks noGrp="1"/>
          </p:cNvSpPr>
          <p:nvPr>
            <p:ph type="title"/>
          </p:nvPr>
        </p:nvSpPr>
        <p:spPr>
          <a:xfrm>
            <a:off x="649452" y="4778116"/>
            <a:ext cx="10893095" cy="1174947"/>
          </a:xfrm>
        </p:spPr>
        <p:txBody>
          <a:bodyPr vert="horz" lIns="91440" tIns="45720" rIns="91440" bIns="45720" rtlCol="0" anchor="b">
            <a:noAutofit/>
          </a:bodyPr>
          <a:lstStyle/>
          <a:p>
            <a:r>
              <a:rPr lang="en-US" sz="2000" b="1">
                <a:solidFill>
                  <a:schemeClr val="tx1"/>
                </a:solidFill>
                <a:latin typeface="Arial"/>
                <a:cs typeface="Arial"/>
              </a:rPr>
              <a:t>Output</a:t>
            </a:r>
            <a:br>
              <a:rPr lang="en-US" sz="2000" b="1" dirty="0">
                <a:solidFill>
                  <a:schemeClr val="tx1"/>
                </a:solidFill>
                <a:latin typeface="Arial"/>
                <a:cs typeface="Arial"/>
              </a:rPr>
            </a:br>
            <a:br>
              <a:rPr lang="en-US" sz="2000" dirty="0">
                <a:latin typeface="Arial"/>
                <a:cs typeface="Arial"/>
              </a:rPr>
            </a:br>
            <a:r>
              <a:rPr lang="en-US" sz="2000">
                <a:latin typeface="Arial"/>
                <a:ea typeface="+mj-lt"/>
                <a:cs typeface="+mj-lt"/>
              </a:rPr>
              <a:t>You can execute the test script by right-clicking on TestRunner class -&gt; Run As JUnit.</a:t>
            </a:r>
            <a:endParaRPr lang="en-US" sz="2000" b="0" i="0" kern="1200">
              <a:latin typeface="Arial"/>
              <a:ea typeface="+mj-lt"/>
              <a:cs typeface="+mj-lt"/>
            </a:endParaRPr>
          </a:p>
        </p:txBody>
      </p:sp>
      <p:pic>
        <p:nvPicPr>
          <p:cNvPr id="9" name="Picture 9">
            <a:extLst>
              <a:ext uri="{FF2B5EF4-FFF2-40B4-BE49-F238E27FC236}">
                <a16:creationId xmlns:a16="http://schemas.microsoft.com/office/drawing/2014/main" id="{AEB35C90-FF94-4991-9382-DB0CAF91B75B}"/>
              </a:ext>
            </a:extLst>
          </p:cNvPr>
          <p:cNvPicPr>
            <a:picLocks noGrp="1" noChangeAspect="1"/>
          </p:cNvPicPr>
          <p:nvPr>
            <p:ph sz="half" idx="1"/>
          </p:nvPr>
        </p:nvPicPr>
        <p:blipFill>
          <a:blip r:embed="rId2"/>
          <a:stretch>
            <a:fillRect/>
          </a:stretch>
        </p:blipFill>
        <p:spPr>
          <a:xfrm>
            <a:off x="2087909" y="286261"/>
            <a:ext cx="7912267" cy="4158915"/>
          </a:xfrm>
        </p:spPr>
      </p:pic>
      <p:sp>
        <p:nvSpPr>
          <p:cNvPr id="3" name="Footer Placeholder 2">
            <a:extLst>
              <a:ext uri="{FF2B5EF4-FFF2-40B4-BE49-F238E27FC236}">
                <a16:creationId xmlns:a16="http://schemas.microsoft.com/office/drawing/2014/main" id="{0D99AC9F-1784-C3AF-D675-2AAA0F439B60}"/>
              </a:ext>
            </a:extLst>
          </p:cNvPr>
          <p:cNvSpPr>
            <a:spLocks noGrp="1"/>
          </p:cNvSpPr>
          <p:nvPr>
            <p:ph type="ftr" sz="quarter" idx="11"/>
          </p:nvPr>
        </p:nvSpPr>
        <p:spPr/>
        <p:txBody>
          <a:bodyPr/>
          <a:lstStyle/>
          <a:p>
            <a:r>
              <a:rPr lang="en-US"/>
              <a:t>@NAVEENKUMAR PALANISAMY</a:t>
            </a:r>
            <a:endParaRPr lang="en-US" dirty="0"/>
          </a:p>
        </p:txBody>
      </p:sp>
      <p:sp>
        <p:nvSpPr>
          <p:cNvPr id="4" name="Date Placeholder 3">
            <a:extLst>
              <a:ext uri="{FF2B5EF4-FFF2-40B4-BE49-F238E27FC236}">
                <a16:creationId xmlns:a16="http://schemas.microsoft.com/office/drawing/2014/main" id="{6E9E5E0A-F4A5-6B21-BDC5-27F6FF18F23B}"/>
              </a:ext>
            </a:extLst>
          </p:cNvPr>
          <p:cNvSpPr>
            <a:spLocks noGrp="1"/>
          </p:cNvSpPr>
          <p:nvPr>
            <p:ph type="dt" sz="half" idx="10"/>
          </p:nvPr>
        </p:nvSpPr>
        <p:spPr/>
        <p:txBody>
          <a:bodyPr/>
          <a:lstStyle/>
          <a:p>
            <a:fld id="{B0BC0945-82D1-4DF0-9876-C884328DC504}" type="datetime1">
              <a:rPr lang="en-US" smtClean="0"/>
              <a:t>8/2/2023</a:t>
            </a:fld>
            <a:endParaRPr lang="en-US" dirty="0"/>
          </a:p>
        </p:txBody>
      </p:sp>
      <p:sp>
        <p:nvSpPr>
          <p:cNvPr id="5" name="Slide Number Placeholder 4">
            <a:extLst>
              <a:ext uri="{FF2B5EF4-FFF2-40B4-BE49-F238E27FC236}">
                <a16:creationId xmlns:a16="http://schemas.microsoft.com/office/drawing/2014/main" id="{6248425B-9AE2-4D5B-949C-D2B7D9CC3E07}"/>
              </a:ext>
            </a:extLst>
          </p:cNvPr>
          <p:cNvSpPr>
            <a:spLocks noGrp="1"/>
          </p:cNvSpPr>
          <p:nvPr>
            <p:ph type="sldNum" sz="quarter" idx="12"/>
          </p:nvPr>
        </p:nvSpPr>
        <p:spPr/>
        <p:txBody>
          <a:bodyPr/>
          <a:lstStyle/>
          <a:p>
            <a:fld id="{3A98EE3D-8CD1-4C3F-BD1C-C98C9596463C}" type="slidenum">
              <a:rPr lang="en-US" smtClean="0"/>
              <a:t>99</a:t>
            </a:fld>
            <a:endParaRPr lang="en-US" dirty="0"/>
          </a:p>
        </p:txBody>
      </p:sp>
    </p:spTree>
    <p:extLst>
      <p:ext uri="{BB962C8B-B14F-4D97-AF65-F5344CB8AC3E}">
        <p14:creationId xmlns:p14="http://schemas.microsoft.com/office/powerpoint/2010/main" val="2732539834"/>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1909</TotalTime>
  <Words>6379</Words>
  <Application>Microsoft Office PowerPoint</Application>
  <PresentationFormat>Widescreen</PresentationFormat>
  <Paragraphs>811</Paragraphs>
  <Slides>104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104</vt:i4>
      </vt:variant>
    </vt:vector>
  </HeadingPairs>
  <TitlesOfParts>
    <vt:vector size="117" baseType="lpstr">
      <vt:lpstr>Arial</vt:lpstr>
      <vt:lpstr>Bookman Old Style</vt:lpstr>
      <vt:lpstr>Calibri</vt:lpstr>
      <vt:lpstr>Calibri Light</vt:lpstr>
      <vt:lpstr>Courier New</vt:lpstr>
      <vt:lpstr>Franklin Gothic Book</vt:lpstr>
      <vt:lpstr>Helvetica</vt:lpstr>
      <vt:lpstr>Roboto</vt:lpstr>
      <vt:lpstr>Symbol</vt:lpstr>
      <vt:lpstr>Times New Roman</vt:lpstr>
      <vt:lpstr>Verdana</vt:lpstr>
      <vt:lpstr>Wingdings</vt:lpstr>
      <vt:lpstr>1_RetrospectVTI</vt:lpstr>
      <vt:lpstr>CUCUMBER</vt:lpstr>
      <vt:lpstr>CUCUMBER</vt:lpstr>
      <vt:lpstr>Test Driven Development (TDD)</vt:lpstr>
      <vt:lpstr> Drawbacks   of   TDD </vt:lpstr>
      <vt:lpstr>Summarizing  TDD   in   Figure</vt:lpstr>
      <vt:lpstr>     Behavior-Driven Development  (BDD) </vt:lpstr>
      <vt:lpstr>Behavior-Driven Development (BDD)</vt:lpstr>
      <vt:lpstr> Features   of   BDD  </vt:lpstr>
      <vt:lpstr> Features   of   BDD   </vt:lpstr>
      <vt:lpstr>Set Up Cucumber with Eclipse</vt:lpstr>
      <vt:lpstr>Install Cucumber Eclipse Plugin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Things Of Cucumber</vt:lpstr>
      <vt:lpstr>Cucumber Feature File</vt:lpstr>
      <vt:lpstr>Cucumber Feature File – Gherkin Keyword</vt:lpstr>
      <vt:lpstr>Gherkin Keywords</vt:lpstr>
      <vt:lpstr>Gherkin Keywords</vt:lpstr>
      <vt:lpstr>Gherkin Keywords</vt:lpstr>
      <vt:lpstr>JUnit Test Runner Class</vt:lpstr>
      <vt:lpstr>JUnit Test Runner Class - @CucumberOptions</vt:lpstr>
      <vt:lpstr>   </vt:lpstr>
      <vt:lpstr>Steps for writing the first test case for our task using Cucumber: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Driven Testing in Cucumber</vt:lpstr>
      <vt:lpstr>PowerPoint Presentation</vt:lpstr>
      <vt:lpstr>PowerPoint Presentation</vt:lpstr>
      <vt:lpstr>PowerPoint Presentation</vt:lpstr>
      <vt:lpstr>Parameterizing without Example Keyword</vt:lpstr>
      <vt:lpstr>Parameterizing without Example Keyword</vt:lpstr>
      <vt:lpstr>Parameterizing without Example Keyword</vt:lpstr>
      <vt:lpstr>Parameterizing without Example Keyword</vt:lpstr>
      <vt:lpstr>Data Driven Testing Using Examples Keyword</vt:lpstr>
      <vt:lpstr>Data Driven Testing Using Examples Keyword</vt:lpstr>
      <vt:lpstr>Data Driven Testing Using Examples Keyword</vt:lpstr>
      <vt:lpstr>Data Tables in Cucumber</vt:lpstr>
      <vt:lpstr>PowerPoint Presentation</vt:lpstr>
      <vt:lpstr>PowerPoint Presentation</vt:lpstr>
      <vt:lpstr>Maps in Data Tables</vt:lpstr>
      <vt:lpstr>PowerPoint Presentation</vt:lpstr>
      <vt:lpstr>PowerPoint Presentation</vt:lpstr>
      <vt:lpstr>What are Tags in Cucumber?</vt:lpstr>
      <vt:lpstr>Features  Of  Tags</vt:lpstr>
      <vt:lpstr>FEATURE File </vt:lpstr>
      <vt:lpstr>Runner File</vt:lpstr>
      <vt:lpstr>Types Of Tags</vt:lpstr>
      <vt:lpstr>Useful tips       Tags</vt:lpstr>
      <vt:lpstr>Useful Tips   Tag Inheritance</vt:lpstr>
      <vt:lpstr>What are Hooks in Cucumber?</vt:lpstr>
      <vt:lpstr>Types Of Hooks</vt:lpstr>
      <vt:lpstr>Why to use HOOKS? </vt:lpstr>
      <vt:lpstr>How To Use Hooks?</vt:lpstr>
      <vt:lpstr>Conditional Hooks</vt:lpstr>
      <vt:lpstr>Example Program - Hooks</vt:lpstr>
      <vt:lpstr>Background in Cucumber</vt:lpstr>
      <vt:lpstr>For example,  To purchase a product on any E-Commerce website, you need to do the following steps:  Navigate to Login Page  Submit UserName and Password After these steps only you will be able to add a product to your cart/basket and able to perform the payment. Now as we are in a feature file where we will be testing only the Add to Cart or Add to Bag functionality, these tests become common for all tests. So instead of writing them again and again for all tests, we can move it under the Background keyword</vt:lpstr>
      <vt:lpstr>In the above example, we have two different scenarios where a user is adding a product from search and directly from the product page. But the common step is to logIn to website for both the scenario.  Therefore, we create another Scenario for Login but named it as Background rather than a Scenario.  So that it executes for both the Scenarios.</vt:lpstr>
      <vt:lpstr>Cucumber Reports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Cucumber Extent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 Cucumber Test from Command Line / Terminal </vt:lpstr>
      <vt:lpstr>PowerPoint Presentation</vt:lpstr>
      <vt:lpstr>PowerPoint Presentation</vt:lpstr>
      <vt:lpstr>PowerPoint Presentation</vt:lpstr>
      <vt:lpstr>PowerPoint Presentation</vt:lpstr>
      <vt:lpstr>What is REST ?</vt:lpstr>
      <vt:lpstr>REST API Testing</vt:lpstr>
      <vt:lpstr>PowerPoint Presentation</vt:lpstr>
      <vt:lpstr>PowerPoint Presentation</vt:lpstr>
      <vt:lpstr>PowerPoint Presentation</vt:lpstr>
      <vt:lpstr>PowerPoint Presentation</vt:lpstr>
      <vt:lpstr>Output  You can execute the test script by right-clicking on TestRunner class -&gt; Run As JUnit.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CUCUMBER</dc:title>
  <dc:creator>PALANISAMY, NAVEEN KUMAR</dc:creator>
  <cp:lastModifiedBy>NAVEEN KUMAR</cp:lastModifiedBy>
  <cp:revision>506</cp:revision>
  <dcterms:created xsi:type="dcterms:W3CDTF">2021-10-04T08:28:27Z</dcterms:created>
  <dcterms:modified xsi:type="dcterms:W3CDTF">2023-08-02T07:02:27Z</dcterms:modified>
</cp:coreProperties>
</file>